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82"/>
            <p14:sldId id="290"/>
            <p14:sldId id="262"/>
            <p14:sldId id="281"/>
            <p14:sldId id="289"/>
            <p14:sldId id="283"/>
            <p14:sldId id="287"/>
            <p14:sldId id="288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36" autoAdjust="0"/>
    <p:restoredTop sz="83915" autoAdjust="0"/>
  </p:normalViewPr>
  <p:slideViewPr>
    <p:cSldViewPr>
      <p:cViewPr>
        <p:scale>
          <a:sx n="77" d="100"/>
          <a:sy n="77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1963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slides using transitions.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176823" y="-685800"/>
            <a:ext cx="7765662" cy="16476125"/>
          </a:xfrm>
          <a:prstGeom prst="rect">
            <a:avLst/>
          </a:prstGeom>
        </p:spPr>
      </p:pic>
      <p:sp>
        <p:nvSpPr>
          <p:cNvPr id="2" name="AutoShape 2" descr="http://4.bp.blogspot.com/-QV_hwv4I9IQ/UApPWU69OgI/AAAAAAAABu8/gEzk9qfwd70/s1600/dagang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E:\dagang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2454275" cy="426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dagang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6823" y="1767203"/>
            <a:ext cx="2725903" cy="442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Training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2013-09-10T07:17:29Z</dcterms:created>
  <dcterms:modified xsi:type="dcterms:W3CDTF">2014-06-08T06:44:35Z</dcterms:modified>
</cp:coreProperties>
</file>