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AD92-0FBC-4651-B57F-247B4EAB89E7}" type="datetimeFigureOut">
              <a:rPr lang="en-US" smtClean="0"/>
              <a:pPr/>
              <a:t>3/16/2014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630F1-8B48-4ABE-AC2A-BFB37AF55D0B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AD92-0FBC-4651-B57F-247B4EAB89E7}" type="datetimeFigureOut">
              <a:rPr lang="en-US" smtClean="0"/>
              <a:pPr/>
              <a:t>3/16/2014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630F1-8B48-4ABE-AC2A-BFB37AF55D0B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AD92-0FBC-4651-B57F-247B4EAB89E7}" type="datetimeFigureOut">
              <a:rPr lang="en-US" smtClean="0"/>
              <a:pPr/>
              <a:t>3/16/2014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630F1-8B48-4ABE-AC2A-BFB37AF55D0B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AD92-0FBC-4651-B57F-247B4EAB89E7}" type="datetimeFigureOut">
              <a:rPr lang="en-US" smtClean="0"/>
              <a:pPr/>
              <a:t>3/16/2014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630F1-8B48-4ABE-AC2A-BFB37AF55D0B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AD92-0FBC-4651-B57F-247B4EAB89E7}" type="datetimeFigureOut">
              <a:rPr lang="en-US" smtClean="0"/>
              <a:pPr/>
              <a:t>3/16/2014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630F1-8B48-4ABE-AC2A-BFB37AF55D0B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AD92-0FBC-4651-B57F-247B4EAB89E7}" type="datetimeFigureOut">
              <a:rPr lang="en-US" smtClean="0"/>
              <a:pPr/>
              <a:t>3/16/2014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630F1-8B48-4ABE-AC2A-BFB37AF55D0B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AD92-0FBC-4651-B57F-247B4EAB89E7}" type="datetimeFigureOut">
              <a:rPr lang="en-US" smtClean="0"/>
              <a:pPr/>
              <a:t>3/16/2014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630F1-8B48-4ABE-AC2A-BFB37AF55D0B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AD92-0FBC-4651-B57F-247B4EAB89E7}" type="datetimeFigureOut">
              <a:rPr lang="en-US" smtClean="0"/>
              <a:pPr/>
              <a:t>3/16/2014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630F1-8B48-4ABE-AC2A-BFB37AF55D0B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AD92-0FBC-4651-B57F-247B4EAB89E7}" type="datetimeFigureOut">
              <a:rPr lang="en-US" smtClean="0"/>
              <a:pPr/>
              <a:t>3/16/2014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630F1-8B48-4ABE-AC2A-BFB37AF55D0B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AD92-0FBC-4651-B57F-247B4EAB89E7}" type="datetimeFigureOut">
              <a:rPr lang="en-US" smtClean="0"/>
              <a:pPr/>
              <a:t>3/16/2014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630F1-8B48-4ABE-AC2A-BFB37AF55D0B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AD92-0FBC-4651-B57F-247B4EAB89E7}" type="datetimeFigureOut">
              <a:rPr lang="en-US" smtClean="0"/>
              <a:pPr/>
              <a:t>3/16/2014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630F1-8B48-4ABE-AC2A-BFB37AF55D0B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0AD92-0FBC-4651-B57F-247B4EAB89E7}" type="datetimeFigureOut">
              <a:rPr lang="en-US" smtClean="0"/>
              <a:pPr/>
              <a:t>3/16/2014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630F1-8B48-4ABE-AC2A-BFB37AF55D0B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5716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PELAN SUSUN ATUR MOU HARI BUMI</a:t>
            </a:r>
          </a:p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( FOYER BAHAGIAN CANSELERI ) </a:t>
            </a:r>
            <a:endParaRPr lang="en-MY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7158" y="928670"/>
            <a:ext cx="8429684" cy="50720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" name="Rectangle 5"/>
          <p:cNvSpPr/>
          <p:nvPr/>
        </p:nvSpPr>
        <p:spPr>
          <a:xfrm>
            <a:off x="3214678" y="1103453"/>
            <a:ext cx="2500330" cy="357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LUH HIJRAH</a:t>
            </a:r>
            <a:endParaRPr lang="en-MY" sz="1000" b="1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3357554" y="2214554"/>
            <a:ext cx="2428892" cy="357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PINTU</a:t>
            </a:r>
            <a:endParaRPr lang="en-MY" sz="1000" b="1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7286644" y="2214554"/>
            <a:ext cx="1500198" cy="5715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BILIK SINDIKET 1</a:t>
            </a:r>
            <a:endParaRPr lang="en-MY" sz="1000" b="1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5786446" y="2214554"/>
            <a:ext cx="1500198" cy="5715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BILIK SINDIKET 2</a:t>
            </a:r>
            <a:endParaRPr lang="en-MY" sz="1000" b="1" dirty="0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1857356" y="2214554"/>
            <a:ext cx="1500198" cy="5715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BILIK SINDIKET 3</a:t>
            </a:r>
            <a:endParaRPr lang="en-MY" sz="1000" b="1" dirty="0">
              <a:solidFill>
                <a:schemeClr val="tx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357158" y="2214554"/>
            <a:ext cx="1500198" cy="5715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BILIK SINDIKET 4</a:t>
            </a:r>
            <a:endParaRPr lang="en-MY" sz="1000" b="1" dirty="0">
              <a:solidFill>
                <a:schemeClr val="tx1"/>
              </a:solidFill>
            </a:endParaRPr>
          </a:p>
        </p:txBody>
      </p:sp>
      <p:cxnSp>
        <p:nvCxnSpPr>
          <p:cNvPr id="97" name="Straight Connector 96"/>
          <p:cNvCxnSpPr/>
          <p:nvPr/>
        </p:nvCxnSpPr>
        <p:spPr>
          <a:xfrm rot="5400000">
            <a:off x="4145754" y="2285198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rot="5400000">
            <a:off x="4715670" y="2285198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rot="5400000">
            <a:off x="3715538" y="2285198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rot="5400000">
            <a:off x="5145886" y="2285198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 109"/>
          <p:cNvSpPr/>
          <p:nvPr/>
        </p:nvSpPr>
        <p:spPr>
          <a:xfrm>
            <a:off x="357158" y="928670"/>
            <a:ext cx="857256" cy="1428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000" b="1" dirty="0">
              <a:solidFill>
                <a:schemeClr val="tx1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357158" y="1071546"/>
            <a:ext cx="857256" cy="1428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000" b="1" dirty="0">
              <a:solidFill>
                <a:schemeClr val="tx1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357158" y="1214422"/>
            <a:ext cx="857256" cy="1428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000" b="1" dirty="0">
              <a:solidFill>
                <a:schemeClr val="tx1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357158" y="1357298"/>
            <a:ext cx="857256" cy="1428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000" b="1" dirty="0">
              <a:solidFill>
                <a:schemeClr val="tx1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357158" y="1500174"/>
            <a:ext cx="857256" cy="1428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TANGGA</a:t>
            </a:r>
            <a:endParaRPr lang="en-MY" sz="1000" b="1" dirty="0">
              <a:solidFill>
                <a:schemeClr val="tx1"/>
              </a:solidFill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7929586" y="928670"/>
            <a:ext cx="857256" cy="1428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000" b="1" dirty="0">
              <a:solidFill>
                <a:schemeClr val="tx1"/>
              </a:solidFill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7929586" y="1071546"/>
            <a:ext cx="857256" cy="1428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000" b="1" dirty="0">
              <a:solidFill>
                <a:schemeClr val="tx1"/>
              </a:solidFill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7929586" y="1214422"/>
            <a:ext cx="857256" cy="1428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000" b="1" dirty="0">
              <a:solidFill>
                <a:schemeClr val="tx1"/>
              </a:solidFill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7929586" y="1357298"/>
            <a:ext cx="857256" cy="1428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000" b="1" dirty="0">
              <a:solidFill>
                <a:schemeClr val="tx1"/>
              </a:solidFill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7929586" y="1500174"/>
            <a:ext cx="857256" cy="1428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TANGGA</a:t>
            </a:r>
            <a:endParaRPr lang="en-MY" sz="1000" b="1" dirty="0">
              <a:solidFill>
                <a:schemeClr val="tx1"/>
              </a:solidFill>
            </a:endParaRPr>
          </a:p>
        </p:txBody>
      </p:sp>
      <p:cxnSp>
        <p:nvCxnSpPr>
          <p:cNvPr id="128" name="Straight Connector 127"/>
          <p:cNvCxnSpPr/>
          <p:nvPr/>
        </p:nvCxnSpPr>
        <p:spPr>
          <a:xfrm>
            <a:off x="1214414" y="1643050"/>
            <a:ext cx="6715172" cy="158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Straight Connector 296"/>
          <p:cNvCxnSpPr/>
          <p:nvPr/>
        </p:nvCxnSpPr>
        <p:spPr>
          <a:xfrm>
            <a:off x="357158" y="3643314"/>
            <a:ext cx="8429684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Straight Connector 297"/>
          <p:cNvCxnSpPr/>
          <p:nvPr/>
        </p:nvCxnSpPr>
        <p:spPr>
          <a:xfrm flipV="1">
            <a:off x="2857488" y="3500438"/>
            <a:ext cx="285752" cy="1428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Straight Connector 299"/>
          <p:cNvCxnSpPr/>
          <p:nvPr/>
        </p:nvCxnSpPr>
        <p:spPr>
          <a:xfrm>
            <a:off x="6000760" y="3500438"/>
            <a:ext cx="285752" cy="1428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Connector 302"/>
          <p:cNvCxnSpPr/>
          <p:nvPr/>
        </p:nvCxnSpPr>
        <p:spPr>
          <a:xfrm>
            <a:off x="3143240" y="3500438"/>
            <a:ext cx="285752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Straight Connector 305"/>
          <p:cNvCxnSpPr/>
          <p:nvPr/>
        </p:nvCxnSpPr>
        <p:spPr>
          <a:xfrm>
            <a:off x="3000364" y="3571876"/>
            <a:ext cx="314327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/>
          <p:cNvCxnSpPr/>
          <p:nvPr/>
        </p:nvCxnSpPr>
        <p:spPr>
          <a:xfrm>
            <a:off x="357158" y="4572008"/>
            <a:ext cx="842968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Rectangle 316"/>
          <p:cNvSpPr/>
          <p:nvPr/>
        </p:nvSpPr>
        <p:spPr>
          <a:xfrm>
            <a:off x="357158" y="4572008"/>
            <a:ext cx="8429684" cy="1428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TANGGA</a:t>
            </a:r>
            <a:endParaRPr lang="en-MY" sz="1000" b="1" dirty="0">
              <a:solidFill>
                <a:schemeClr val="tx1"/>
              </a:solidFill>
            </a:endParaRPr>
          </a:p>
        </p:txBody>
      </p:sp>
      <p:sp>
        <p:nvSpPr>
          <p:cNvPr id="318" name="Rectangle 317"/>
          <p:cNvSpPr/>
          <p:nvPr/>
        </p:nvSpPr>
        <p:spPr>
          <a:xfrm>
            <a:off x="357158" y="4429132"/>
            <a:ext cx="8429684" cy="1428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000" b="1" dirty="0">
              <a:solidFill>
                <a:schemeClr val="tx1"/>
              </a:solidFill>
            </a:endParaRPr>
          </a:p>
        </p:txBody>
      </p:sp>
      <p:sp>
        <p:nvSpPr>
          <p:cNvPr id="319" name="Rectangle 318"/>
          <p:cNvSpPr/>
          <p:nvPr/>
        </p:nvSpPr>
        <p:spPr>
          <a:xfrm>
            <a:off x="4000496" y="3357562"/>
            <a:ext cx="1133484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TANGGA</a:t>
            </a:r>
            <a:endParaRPr lang="en-MY" sz="10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76668" y="2714620"/>
            <a:ext cx="1409712" cy="1428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BACKDROP</a:t>
            </a:r>
            <a:endParaRPr lang="en-MY" sz="1000" b="1" dirty="0">
              <a:solidFill>
                <a:schemeClr val="tx1"/>
              </a:solidFill>
            </a:endParaRPr>
          </a:p>
        </p:txBody>
      </p:sp>
      <p:sp>
        <p:nvSpPr>
          <p:cNvPr id="36" name="chair"/>
          <p:cNvSpPr>
            <a:spLocks noEditPoints="1" noChangeArrowheads="1"/>
          </p:cNvSpPr>
          <p:nvPr/>
        </p:nvSpPr>
        <p:spPr bwMode="auto">
          <a:xfrm rot="10800000">
            <a:off x="3748093" y="4810140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37" name="chair"/>
          <p:cNvSpPr>
            <a:spLocks noEditPoints="1" noChangeArrowheads="1"/>
          </p:cNvSpPr>
          <p:nvPr/>
        </p:nvSpPr>
        <p:spPr bwMode="auto">
          <a:xfrm rot="10800000">
            <a:off x="3900493" y="4810140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38" name="chair"/>
          <p:cNvSpPr>
            <a:spLocks noEditPoints="1" noChangeArrowheads="1"/>
          </p:cNvSpPr>
          <p:nvPr/>
        </p:nvSpPr>
        <p:spPr bwMode="auto">
          <a:xfrm rot="10800000">
            <a:off x="3443293" y="4810140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39" name="chair"/>
          <p:cNvSpPr>
            <a:spLocks noEditPoints="1" noChangeArrowheads="1"/>
          </p:cNvSpPr>
          <p:nvPr/>
        </p:nvSpPr>
        <p:spPr bwMode="auto">
          <a:xfrm rot="10800000">
            <a:off x="3595693" y="4810140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40" name="chair"/>
          <p:cNvSpPr>
            <a:spLocks noEditPoints="1" noChangeArrowheads="1"/>
          </p:cNvSpPr>
          <p:nvPr/>
        </p:nvSpPr>
        <p:spPr bwMode="auto">
          <a:xfrm rot="10800000">
            <a:off x="4052893" y="4810140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41" name="chair"/>
          <p:cNvSpPr>
            <a:spLocks noEditPoints="1" noChangeArrowheads="1"/>
          </p:cNvSpPr>
          <p:nvPr/>
        </p:nvSpPr>
        <p:spPr bwMode="auto">
          <a:xfrm rot="10800000">
            <a:off x="3748094" y="5000635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42" name="chair"/>
          <p:cNvSpPr>
            <a:spLocks noEditPoints="1" noChangeArrowheads="1"/>
          </p:cNvSpPr>
          <p:nvPr/>
        </p:nvSpPr>
        <p:spPr bwMode="auto">
          <a:xfrm rot="10800000">
            <a:off x="3900494" y="5000635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43" name="chair"/>
          <p:cNvSpPr>
            <a:spLocks noEditPoints="1" noChangeArrowheads="1"/>
          </p:cNvSpPr>
          <p:nvPr/>
        </p:nvSpPr>
        <p:spPr bwMode="auto">
          <a:xfrm rot="10800000">
            <a:off x="3443294" y="5000635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44" name="chair"/>
          <p:cNvSpPr>
            <a:spLocks noEditPoints="1" noChangeArrowheads="1"/>
          </p:cNvSpPr>
          <p:nvPr/>
        </p:nvSpPr>
        <p:spPr bwMode="auto">
          <a:xfrm rot="10800000">
            <a:off x="3595694" y="5000635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45" name="chair"/>
          <p:cNvSpPr>
            <a:spLocks noEditPoints="1" noChangeArrowheads="1"/>
          </p:cNvSpPr>
          <p:nvPr/>
        </p:nvSpPr>
        <p:spPr bwMode="auto">
          <a:xfrm rot="10800000">
            <a:off x="4052894" y="5000635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46" name="chair"/>
          <p:cNvSpPr>
            <a:spLocks noEditPoints="1" noChangeArrowheads="1"/>
          </p:cNvSpPr>
          <p:nvPr/>
        </p:nvSpPr>
        <p:spPr bwMode="auto">
          <a:xfrm rot="10800000">
            <a:off x="3748094" y="5205426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47" name="chair"/>
          <p:cNvSpPr>
            <a:spLocks noEditPoints="1" noChangeArrowheads="1"/>
          </p:cNvSpPr>
          <p:nvPr/>
        </p:nvSpPr>
        <p:spPr bwMode="auto">
          <a:xfrm rot="10800000">
            <a:off x="3900494" y="5205426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48" name="chair"/>
          <p:cNvSpPr>
            <a:spLocks noEditPoints="1" noChangeArrowheads="1"/>
          </p:cNvSpPr>
          <p:nvPr/>
        </p:nvSpPr>
        <p:spPr bwMode="auto">
          <a:xfrm rot="10800000">
            <a:off x="3443294" y="5205426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49" name="chair"/>
          <p:cNvSpPr>
            <a:spLocks noEditPoints="1" noChangeArrowheads="1"/>
          </p:cNvSpPr>
          <p:nvPr/>
        </p:nvSpPr>
        <p:spPr bwMode="auto">
          <a:xfrm rot="10800000">
            <a:off x="3595694" y="5205426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50" name="chair"/>
          <p:cNvSpPr>
            <a:spLocks noEditPoints="1" noChangeArrowheads="1"/>
          </p:cNvSpPr>
          <p:nvPr/>
        </p:nvSpPr>
        <p:spPr bwMode="auto">
          <a:xfrm rot="10800000">
            <a:off x="4052894" y="5205426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51" name="chair"/>
          <p:cNvSpPr>
            <a:spLocks noEditPoints="1" noChangeArrowheads="1"/>
          </p:cNvSpPr>
          <p:nvPr/>
        </p:nvSpPr>
        <p:spPr bwMode="auto">
          <a:xfrm rot="10800000">
            <a:off x="3733793" y="5419740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52" name="chair"/>
          <p:cNvSpPr>
            <a:spLocks noEditPoints="1" noChangeArrowheads="1"/>
          </p:cNvSpPr>
          <p:nvPr/>
        </p:nvSpPr>
        <p:spPr bwMode="auto">
          <a:xfrm rot="10800000">
            <a:off x="3886193" y="5419740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53" name="chair"/>
          <p:cNvSpPr>
            <a:spLocks noEditPoints="1" noChangeArrowheads="1"/>
          </p:cNvSpPr>
          <p:nvPr/>
        </p:nvSpPr>
        <p:spPr bwMode="auto">
          <a:xfrm rot="10800000">
            <a:off x="3428993" y="5419740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54" name="chair"/>
          <p:cNvSpPr>
            <a:spLocks noEditPoints="1" noChangeArrowheads="1"/>
          </p:cNvSpPr>
          <p:nvPr/>
        </p:nvSpPr>
        <p:spPr bwMode="auto">
          <a:xfrm rot="10800000">
            <a:off x="3581393" y="5419740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55" name="chair"/>
          <p:cNvSpPr>
            <a:spLocks noEditPoints="1" noChangeArrowheads="1"/>
          </p:cNvSpPr>
          <p:nvPr/>
        </p:nvSpPr>
        <p:spPr bwMode="auto">
          <a:xfrm rot="10800000">
            <a:off x="4038593" y="5419740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56" name="chair"/>
          <p:cNvSpPr>
            <a:spLocks noEditPoints="1" noChangeArrowheads="1"/>
          </p:cNvSpPr>
          <p:nvPr/>
        </p:nvSpPr>
        <p:spPr bwMode="auto">
          <a:xfrm rot="10800000">
            <a:off x="3733793" y="5634054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57" name="chair"/>
          <p:cNvSpPr>
            <a:spLocks noEditPoints="1" noChangeArrowheads="1"/>
          </p:cNvSpPr>
          <p:nvPr/>
        </p:nvSpPr>
        <p:spPr bwMode="auto">
          <a:xfrm rot="10800000">
            <a:off x="3886193" y="5634054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58" name="chair"/>
          <p:cNvSpPr>
            <a:spLocks noEditPoints="1" noChangeArrowheads="1"/>
          </p:cNvSpPr>
          <p:nvPr/>
        </p:nvSpPr>
        <p:spPr bwMode="auto">
          <a:xfrm rot="10800000">
            <a:off x="3428993" y="5634054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59" name="chair"/>
          <p:cNvSpPr>
            <a:spLocks noEditPoints="1" noChangeArrowheads="1"/>
          </p:cNvSpPr>
          <p:nvPr/>
        </p:nvSpPr>
        <p:spPr bwMode="auto">
          <a:xfrm rot="10800000">
            <a:off x="3581393" y="5634054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60" name="chair"/>
          <p:cNvSpPr>
            <a:spLocks noEditPoints="1" noChangeArrowheads="1"/>
          </p:cNvSpPr>
          <p:nvPr/>
        </p:nvSpPr>
        <p:spPr bwMode="auto">
          <a:xfrm rot="10800000">
            <a:off x="4038593" y="5634054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61" name="chair"/>
          <p:cNvSpPr>
            <a:spLocks noEditPoints="1" noChangeArrowheads="1"/>
          </p:cNvSpPr>
          <p:nvPr/>
        </p:nvSpPr>
        <p:spPr bwMode="auto">
          <a:xfrm rot="10800000">
            <a:off x="5105415" y="4810140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62" name="chair"/>
          <p:cNvSpPr>
            <a:spLocks noEditPoints="1" noChangeArrowheads="1"/>
          </p:cNvSpPr>
          <p:nvPr/>
        </p:nvSpPr>
        <p:spPr bwMode="auto">
          <a:xfrm rot="10800000">
            <a:off x="5257815" y="4810140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63" name="chair"/>
          <p:cNvSpPr>
            <a:spLocks noEditPoints="1" noChangeArrowheads="1"/>
          </p:cNvSpPr>
          <p:nvPr/>
        </p:nvSpPr>
        <p:spPr bwMode="auto">
          <a:xfrm rot="10800000">
            <a:off x="4800615" y="4810140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64" name="chair"/>
          <p:cNvSpPr>
            <a:spLocks noEditPoints="1" noChangeArrowheads="1"/>
          </p:cNvSpPr>
          <p:nvPr/>
        </p:nvSpPr>
        <p:spPr bwMode="auto">
          <a:xfrm rot="10800000">
            <a:off x="4953015" y="4810140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65" name="chair"/>
          <p:cNvSpPr>
            <a:spLocks noEditPoints="1" noChangeArrowheads="1"/>
          </p:cNvSpPr>
          <p:nvPr/>
        </p:nvSpPr>
        <p:spPr bwMode="auto">
          <a:xfrm rot="10800000">
            <a:off x="5410215" y="4810140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66" name="chair"/>
          <p:cNvSpPr>
            <a:spLocks noEditPoints="1" noChangeArrowheads="1"/>
          </p:cNvSpPr>
          <p:nvPr/>
        </p:nvSpPr>
        <p:spPr bwMode="auto">
          <a:xfrm rot="10800000">
            <a:off x="5105416" y="5000635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67" name="chair"/>
          <p:cNvSpPr>
            <a:spLocks noEditPoints="1" noChangeArrowheads="1"/>
          </p:cNvSpPr>
          <p:nvPr/>
        </p:nvSpPr>
        <p:spPr bwMode="auto">
          <a:xfrm rot="10800000">
            <a:off x="5257816" y="5000635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68" name="chair"/>
          <p:cNvSpPr>
            <a:spLocks noEditPoints="1" noChangeArrowheads="1"/>
          </p:cNvSpPr>
          <p:nvPr/>
        </p:nvSpPr>
        <p:spPr bwMode="auto">
          <a:xfrm rot="10800000">
            <a:off x="4800616" y="5000635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69" name="chair"/>
          <p:cNvSpPr>
            <a:spLocks noEditPoints="1" noChangeArrowheads="1"/>
          </p:cNvSpPr>
          <p:nvPr/>
        </p:nvSpPr>
        <p:spPr bwMode="auto">
          <a:xfrm rot="10800000">
            <a:off x="4953016" y="5000635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70" name="chair"/>
          <p:cNvSpPr>
            <a:spLocks noEditPoints="1" noChangeArrowheads="1"/>
          </p:cNvSpPr>
          <p:nvPr/>
        </p:nvSpPr>
        <p:spPr bwMode="auto">
          <a:xfrm rot="10800000">
            <a:off x="5410216" y="5000635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71" name="chair"/>
          <p:cNvSpPr>
            <a:spLocks noEditPoints="1" noChangeArrowheads="1"/>
          </p:cNvSpPr>
          <p:nvPr/>
        </p:nvSpPr>
        <p:spPr bwMode="auto">
          <a:xfrm rot="10800000">
            <a:off x="5105416" y="5205426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72" name="chair"/>
          <p:cNvSpPr>
            <a:spLocks noEditPoints="1" noChangeArrowheads="1"/>
          </p:cNvSpPr>
          <p:nvPr/>
        </p:nvSpPr>
        <p:spPr bwMode="auto">
          <a:xfrm rot="10800000">
            <a:off x="5257816" y="5205426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73" name="chair"/>
          <p:cNvSpPr>
            <a:spLocks noEditPoints="1" noChangeArrowheads="1"/>
          </p:cNvSpPr>
          <p:nvPr/>
        </p:nvSpPr>
        <p:spPr bwMode="auto">
          <a:xfrm rot="10800000">
            <a:off x="4800616" y="5205426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74" name="chair"/>
          <p:cNvSpPr>
            <a:spLocks noEditPoints="1" noChangeArrowheads="1"/>
          </p:cNvSpPr>
          <p:nvPr/>
        </p:nvSpPr>
        <p:spPr bwMode="auto">
          <a:xfrm rot="10800000">
            <a:off x="4953016" y="5205426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75" name="chair"/>
          <p:cNvSpPr>
            <a:spLocks noEditPoints="1" noChangeArrowheads="1"/>
          </p:cNvSpPr>
          <p:nvPr/>
        </p:nvSpPr>
        <p:spPr bwMode="auto">
          <a:xfrm rot="10800000">
            <a:off x="5410216" y="5205426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76" name="chair"/>
          <p:cNvSpPr>
            <a:spLocks noEditPoints="1" noChangeArrowheads="1"/>
          </p:cNvSpPr>
          <p:nvPr/>
        </p:nvSpPr>
        <p:spPr bwMode="auto">
          <a:xfrm rot="10800000">
            <a:off x="5091115" y="5419740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77" name="chair"/>
          <p:cNvSpPr>
            <a:spLocks noEditPoints="1" noChangeArrowheads="1"/>
          </p:cNvSpPr>
          <p:nvPr/>
        </p:nvSpPr>
        <p:spPr bwMode="auto">
          <a:xfrm rot="10800000">
            <a:off x="5243515" y="5419740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78" name="chair"/>
          <p:cNvSpPr>
            <a:spLocks noEditPoints="1" noChangeArrowheads="1"/>
          </p:cNvSpPr>
          <p:nvPr/>
        </p:nvSpPr>
        <p:spPr bwMode="auto">
          <a:xfrm rot="10800000">
            <a:off x="4786315" y="5419740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79" name="chair"/>
          <p:cNvSpPr>
            <a:spLocks noEditPoints="1" noChangeArrowheads="1"/>
          </p:cNvSpPr>
          <p:nvPr/>
        </p:nvSpPr>
        <p:spPr bwMode="auto">
          <a:xfrm rot="10800000">
            <a:off x="4938715" y="5419740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80" name="chair"/>
          <p:cNvSpPr>
            <a:spLocks noEditPoints="1" noChangeArrowheads="1"/>
          </p:cNvSpPr>
          <p:nvPr/>
        </p:nvSpPr>
        <p:spPr bwMode="auto">
          <a:xfrm rot="10800000">
            <a:off x="5395915" y="5419740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81" name="chair"/>
          <p:cNvSpPr>
            <a:spLocks noEditPoints="1" noChangeArrowheads="1"/>
          </p:cNvSpPr>
          <p:nvPr/>
        </p:nvSpPr>
        <p:spPr bwMode="auto">
          <a:xfrm rot="10800000">
            <a:off x="5091115" y="5634054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82" name="chair"/>
          <p:cNvSpPr>
            <a:spLocks noEditPoints="1" noChangeArrowheads="1"/>
          </p:cNvSpPr>
          <p:nvPr/>
        </p:nvSpPr>
        <p:spPr bwMode="auto">
          <a:xfrm rot="10800000">
            <a:off x="5243515" y="5634054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83" name="chair"/>
          <p:cNvSpPr>
            <a:spLocks noEditPoints="1" noChangeArrowheads="1"/>
          </p:cNvSpPr>
          <p:nvPr/>
        </p:nvSpPr>
        <p:spPr bwMode="auto">
          <a:xfrm rot="10800000">
            <a:off x="4786315" y="5634054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84" name="chair"/>
          <p:cNvSpPr>
            <a:spLocks noEditPoints="1" noChangeArrowheads="1"/>
          </p:cNvSpPr>
          <p:nvPr/>
        </p:nvSpPr>
        <p:spPr bwMode="auto">
          <a:xfrm rot="10800000">
            <a:off x="4938715" y="5634054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85" name="chair"/>
          <p:cNvSpPr>
            <a:spLocks noEditPoints="1" noChangeArrowheads="1"/>
          </p:cNvSpPr>
          <p:nvPr/>
        </p:nvSpPr>
        <p:spPr bwMode="auto">
          <a:xfrm rot="10800000">
            <a:off x="5395915" y="5634054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86" name="chair"/>
          <p:cNvSpPr>
            <a:spLocks noEditPoints="1" noChangeArrowheads="1"/>
          </p:cNvSpPr>
          <p:nvPr/>
        </p:nvSpPr>
        <p:spPr bwMode="auto">
          <a:xfrm rot="10800000">
            <a:off x="6034109" y="4810140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87" name="chair"/>
          <p:cNvSpPr>
            <a:spLocks noEditPoints="1" noChangeArrowheads="1"/>
          </p:cNvSpPr>
          <p:nvPr/>
        </p:nvSpPr>
        <p:spPr bwMode="auto">
          <a:xfrm rot="10800000">
            <a:off x="6186509" y="4810140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88" name="chair"/>
          <p:cNvSpPr>
            <a:spLocks noEditPoints="1" noChangeArrowheads="1"/>
          </p:cNvSpPr>
          <p:nvPr/>
        </p:nvSpPr>
        <p:spPr bwMode="auto">
          <a:xfrm rot="10800000">
            <a:off x="5729309" y="4810140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89" name="chair"/>
          <p:cNvSpPr>
            <a:spLocks noEditPoints="1" noChangeArrowheads="1"/>
          </p:cNvSpPr>
          <p:nvPr/>
        </p:nvSpPr>
        <p:spPr bwMode="auto">
          <a:xfrm rot="10800000">
            <a:off x="5881709" y="4810140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91" name="chair"/>
          <p:cNvSpPr>
            <a:spLocks noEditPoints="1" noChangeArrowheads="1"/>
          </p:cNvSpPr>
          <p:nvPr/>
        </p:nvSpPr>
        <p:spPr bwMode="auto">
          <a:xfrm rot="10800000">
            <a:off x="6338909" y="4810140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96" name="chair"/>
          <p:cNvSpPr>
            <a:spLocks noEditPoints="1" noChangeArrowheads="1"/>
          </p:cNvSpPr>
          <p:nvPr/>
        </p:nvSpPr>
        <p:spPr bwMode="auto">
          <a:xfrm rot="10800000">
            <a:off x="6034110" y="5000635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98" name="chair"/>
          <p:cNvSpPr>
            <a:spLocks noEditPoints="1" noChangeArrowheads="1"/>
          </p:cNvSpPr>
          <p:nvPr/>
        </p:nvSpPr>
        <p:spPr bwMode="auto">
          <a:xfrm rot="10800000">
            <a:off x="6186510" y="5000635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02" name="chair"/>
          <p:cNvSpPr>
            <a:spLocks noEditPoints="1" noChangeArrowheads="1"/>
          </p:cNvSpPr>
          <p:nvPr/>
        </p:nvSpPr>
        <p:spPr bwMode="auto">
          <a:xfrm rot="10800000">
            <a:off x="5729310" y="5000635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03" name="chair"/>
          <p:cNvSpPr>
            <a:spLocks noEditPoints="1" noChangeArrowheads="1"/>
          </p:cNvSpPr>
          <p:nvPr/>
        </p:nvSpPr>
        <p:spPr bwMode="auto">
          <a:xfrm rot="10800000">
            <a:off x="5881710" y="5000635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04" name="chair"/>
          <p:cNvSpPr>
            <a:spLocks noEditPoints="1" noChangeArrowheads="1"/>
          </p:cNvSpPr>
          <p:nvPr/>
        </p:nvSpPr>
        <p:spPr bwMode="auto">
          <a:xfrm rot="10800000">
            <a:off x="6338910" y="5000635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05" name="chair"/>
          <p:cNvSpPr>
            <a:spLocks noEditPoints="1" noChangeArrowheads="1"/>
          </p:cNvSpPr>
          <p:nvPr/>
        </p:nvSpPr>
        <p:spPr bwMode="auto">
          <a:xfrm rot="10800000">
            <a:off x="6034110" y="5205426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06" name="chair"/>
          <p:cNvSpPr>
            <a:spLocks noEditPoints="1" noChangeArrowheads="1"/>
          </p:cNvSpPr>
          <p:nvPr/>
        </p:nvSpPr>
        <p:spPr bwMode="auto">
          <a:xfrm rot="10800000">
            <a:off x="6186510" y="5205426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07" name="chair"/>
          <p:cNvSpPr>
            <a:spLocks noEditPoints="1" noChangeArrowheads="1"/>
          </p:cNvSpPr>
          <p:nvPr/>
        </p:nvSpPr>
        <p:spPr bwMode="auto">
          <a:xfrm rot="10800000">
            <a:off x="5729310" y="5205426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08" name="chair"/>
          <p:cNvSpPr>
            <a:spLocks noEditPoints="1" noChangeArrowheads="1"/>
          </p:cNvSpPr>
          <p:nvPr/>
        </p:nvSpPr>
        <p:spPr bwMode="auto">
          <a:xfrm rot="10800000">
            <a:off x="5881710" y="5205426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09" name="chair"/>
          <p:cNvSpPr>
            <a:spLocks noEditPoints="1" noChangeArrowheads="1"/>
          </p:cNvSpPr>
          <p:nvPr/>
        </p:nvSpPr>
        <p:spPr bwMode="auto">
          <a:xfrm rot="10800000">
            <a:off x="6338910" y="5205426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15" name="chair"/>
          <p:cNvSpPr>
            <a:spLocks noEditPoints="1" noChangeArrowheads="1"/>
          </p:cNvSpPr>
          <p:nvPr/>
        </p:nvSpPr>
        <p:spPr bwMode="auto">
          <a:xfrm rot="10800000">
            <a:off x="6019809" y="5419740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16" name="chair"/>
          <p:cNvSpPr>
            <a:spLocks noEditPoints="1" noChangeArrowheads="1"/>
          </p:cNvSpPr>
          <p:nvPr/>
        </p:nvSpPr>
        <p:spPr bwMode="auto">
          <a:xfrm rot="10800000">
            <a:off x="6172209" y="5419740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17" name="chair"/>
          <p:cNvSpPr>
            <a:spLocks noEditPoints="1" noChangeArrowheads="1"/>
          </p:cNvSpPr>
          <p:nvPr/>
        </p:nvSpPr>
        <p:spPr bwMode="auto">
          <a:xfrm rot="10800000">
            <a:off x="5715009" y="5419740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18" name="chair"/>
          <p:cNvSpPr>
            <a:spLocks noEditPoints="1" noChangeArrowheads="1"/>
          </p:cNvSpPr>
          <p:nvPr/>
        </p:nvSpPr>
        <p:spPr bwMode="auto">
          <a:xfrm rot="10800000">
            <a:off x="5867409" y="5419740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19" name="chair"/>
          <p:cNvSpPr>
            <a:spLocks noEditPoints="1" noChangeArrowheads="1"/>
          </p:cNvSpPr>
          <p:nvPr/>
        </p:nvSpPr>
        <p:spPr bwMode="auto">
          <a:xfrm rot="10800000">
            <a:off x="6324609" y="5419740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20" name="chair"/>
          <p:cNvSpPr>
            <a:spLocks noEditPoints="1" noChangeArrowheads="1"/>
          </p:cNvSpPr>
          <p:nvPr/>
        </p:nvSpPr>
        <p:spPr bwMode="auto">
          <a:xfrm rot="10800000">
            <a:off x="6019809" y="5634054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21" name="chair"/>
          <p:cNvSpPr>
            <a:spLocks noEditPoints="1" noChangeArrowheads="1"/>
          </p:cNvSpPr>
          <p:nvPr/>
        </p:nvSpPr>
        <p:spPr bwMode="auto">
          <a:xfrm rot="10800000">
            <a:off x="6172209" y="5634054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27" name="chair"/>
          <p:cNvSpPr>
            <a:spLocks noEditPoints="1" noChangeArrowheads="1"/>
          </p:cNvSpPr>
          <p:nvPr/>
        </p:nvSpPr>
        <p:spPr bwMode="auto">
          <a:xfrm rot="10800000">
            <a:off x="5715009" y="5634054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29" name="chair"/>
          <p:cNvSpPr>
            <a:spLocks noEditPoints="1" noChangeArrowheads="1"/>
          </p:cNvSpPr>
          <p:nvPr/>
        </p:nvSpPr>
        <p:spPr bwMode="auto">
          <a:xfrm rot="10800000">
            <a:off x="5867409" y="5634054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30" name="chair"/>
          <p:cNvSpPr>
            <a:spLocks noEditPoints="1" noChangeArrowheads="1"/>
          </p:cNvSpPr>
          <p:nvPr/>
        </p:nvSpPr>
        <p:spPr bwMode="auto">
          <a:xfrm rot="10800000">
            <a:off x="6324609" y="5634054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31" name="chair"/>
          <p:cNvSpPr>
            <a:spLocks noEditPoints="1" noChangeArrowheads="1"/>
          </p:cNvSpPr>
          <p:nvPr/>
        </p:nvSpPr>
        <p:spPr bwMode="auto">
          <a:xfrm rot="10800000">
            <a:off x="2900353" y="4810141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32" name="chair"/>
          <p:cNvSpPr>
            <a:spLocks noEditPoints="1" noChangeArrowheads="1"/>
          </p:cNvSpPr>
          <p:nvPr/>
        </p:nvSpPr>
        <p:spPr bwMode="auto">
          <a:xfrm rot="10800000">
            <a:off x="3052753" y="4810141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33" name="chair"/>
          <p:cNvSpPr>
            <a:spLocks noEditPoints="1" noChangeArrowheads="1"/>
          </p:cNvSpPr>
          <p:nvPr/>
        </p:nvSpPr>
        <p:spPr bwMode="auto">
          <a:xfrm rot="10800000">
            <a:off x="2595553" y="4810141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34" name="chair"/>
          <p:cNvSpPr>
            <a:spLocks noEditPoints="1" noChangeArrowheads="1"/>
          </p:cNvSpPr>
          <p:nvPr/>
        </p:nvSpPr>
        <p:spPr bwMode="auto">
          <a:xfrm rot="10800000">
            <a:off x="2747953" y="4810141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35" name="chair"/>
          <p:cNvSpPr>
            <a:spLocks noEditPoints="1" noChangeArrowheads="1"/>
          </p:cNvSpPr>
          <p:nvPr/>
        </p:nvSpPr>
        <p:spPr bwMode="auto">
          <a:xfrm rot="10800000">
            <a:off x="3205153" y="4810141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36" name="chair"/>
          <p:cNvSpPr>
            <a:spLocks noEditPoints="1" noChangeArrowheads="1"/>
          </p:cNvSpPr>
          <p:nvPr/>
        </p:nvSpPr>
        <p:spPr bwMode="auto">
          <a:xfrm rot="10800000">
            <a:off x="2900354" y="5000636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37" name="chair"/>
          <p:cNvSpPr>
            <a:spLocks noEditPoints="1" noChangeArrowheads="1"/>
          </p:cNvSpPr>
          <p:nvPr/>
        </p:nvSpPr>
        <p:spPr bwMode="auto">
          <a:xfrm rot="10800000">
            <a:off x="3052754" y="5000636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38" name="chair"/>
          <p:cNvSpPr>
            <a:spLocks noEditPoints="1" noChangeArrowheads="1"/>
          </p:cNvSpPr>
          <p:nvPr/>
        </p:nvSpPr>
        <p:spPr bwMode="auto">
          <a:xfrm rot="10800000">
            <a:off x="2595554" y="5000636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39" name="chair"/>
          <p:cNvSpPr>
            <a:spLocks noEditPoints="1" noChangeArrowheads="1"/>
          </p:cNvSpPr>
          <p:nvPr/>
        </p:nvSpPr>
        <p:spPr bwMode="auto">
          <a:xfrm rot="10800000">
            <a:off x="2747954" y="5000636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40" name="chair"/>
          <p:cNvSpPr>
            <a:spLocks noEditPoints="1" noChangeArrowheads="1"/>
          </p:cNvSpPr>
          <p:nvPr/>
        </p:nvSpPr>
        <p:spPr bwMode="auto">
          <a:xfrm rot="10800000">
            <a:off x="3205154" y="5000636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41" name="chair"/>
          <p:cNvSpPr>
            <a:spLocks noEditPoints="1" noChangeArrowheads="1"/>
          </p:cNvSpPr>
          <p:nvPr/>
        </p:nvSpPr>
        <p:spPr bwMode="auto">
          <a:xfrm rot="10800000">
            <a:off x="2900354" y="5205427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42" name="chair"/>
          <p:cNvSpPr>
            <a:spLocks noEditPoints="1" noChangeArrowheads="1"/>
          </p:cNvSpPr>
          <p:nvPr/>
        </p:nvSpPr>
        <p:spPr bwMode="auto">
          <a:xfrm rot="10800000">
            <a:off x="3052754" y="5205427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43" name="chair"/>
          <p:cNvSpPr>
            <a:spLocks noEditPoints="1" noChangeArrowheads="1"/>
          </p:cNvSpPr>
          <p:nvPr/>
        </p:nvSpPr>
        <p:spPr bwMode="auto">
          <a:xfrm rot="10800000">
            <a:off x="2595554" y="5205427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44" name="chair"/>
          <p:cNvSpPr>
            <a:spLocks noEditPoints="1" noChangeArrowheads="1"/>
          </p:cNvSpPr>
          <p:nvPr/>
        </p:nvSpPr>
        <p:spPr bwMode="auto">
          <a:xfrm rot="10800000">
            <a:off x="2747954" y="5205427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45" name="chair"/>
          <p:cNvSpPr>
            <a:spLocks noEditPoints="1" noChangeArrowheads="1"/>
          </p:cNvSpPr>
          <p:nvPr/>
        </p:nvSpPr>
        <p:spPr bwMode="auto">
          <a:xfrm rot="10800000">
            <a:off x="3205154" y="5205427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46" name="chair"/>
          <p:cNvSpPr>
            <a:spLocks noEditPoints="1" noChangeArrowheads="1"/>
          </p:cNvSpPr>
          <p:nvPr/>
        </p:nvSpPr>
        <p:spPr bwMode="auto">
          <a:xfrm rot="10800000">
            <a:off x="2886053" y="5419741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47" name="chair"/>
          <p:cNvSpPr>
            <a:spLocks noEditPoints="1" noChangeArrowheads="1"/>
          </p:cNvSpPr>
          <p:nvPr/>
        </p:nvSpPr>
        <p:spPr bwMode="auto">
          <a:xfrm rot="10800000">
            <a:off x="3038453" y="5419741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48" name="chair"/>
          <p:cNvSpPr>
            <a:spLocks noEditPoints="1" noChangeArrowheads="1"/>
          </p:cNvSpPr>
          <p:nvPr/>
        </p:nvSpPr>
        <p:spPr bwMode="auto">
          <a:xfrm rot="10800000">
            <a:off x="2581253" y="5419741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49" name="chair"/>
          <p:cNvSpPr>
            <a:spLocks noEditPoints="1" noChangeArrowheads="1"/>
          </p:cNvSpPr>
          <p:nvPr/>
        </p:nvSpPr>
        <p:spPr bwMode="auto">
          <a:xfrm rot="10800000">
            <a:off x="2733653" y="5419741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50" name="chair"/>
          <p:cNvSpPr>
            <a:spLocks noEditPoints="1" noChangeArrowheads="1"/>
          </p:cNvSpPr>
          <p:nvPr/>
        </p:nvSpPr>
        <p:spPr bwMode="auto">
          <a:xfrm rot="10800000">
            <a:off x="3190853" y="5419741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51" name="chair"/>
          <p:cNvSpPr>
            <a:spLocks noEditPoints="1" noChangeArrowheads="1"/>
          </p:cNvSpPr>
          <p:nvPr/>
        </p:nvSpPr>
        <p:spPr bwMode="auto">
          <a:xfrm rot="10800000">
            <a:off x="2886053" y="5634055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52" name="chair"/>
          <p:cNvSpPr>
            <a:spLocks noEditPoints="1" noChangeArrowheads="1"/>
          </p:cNvSpPr>
          <p:nvPr/>
        </p:nvSpPr>
        <p:spPr bwMode="auto">
          <a:xfrm rot="10800000">
            <a:off x="3038453" y="5634055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53" name="chair"/>
          <p:cNvSpPr>
            <a:spLocks noEditPoints="1" noChangeArrowheads="1"/>
          </p:cNvSpPr>
          <p:nvPr/>
        </p:nvSpPr>
        <p:spPr bwMode="auto">
          <a:xfrm rot="10800000">
            <a:off x="2581253" y="5634055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54" name="chair"/>
          <p:cNvSpPr>
            <a:spLocks noEditPoints="1" noChangeArrowheads="1"/>
          </p:cNvSpPr>
          <p:nvPr/>
        </p:nvSpPr>
        <p:spPr bwMode="auto">
          <a:xfrm rot="10800000">
            <a:off x="2733653" y="5634055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55" name="chair"/>
          <p:cNvSpPr>
            <a:spLocks noEditPoints="1" noChangeArrowheads="1"/>
          </p:cNvSpPr>
          <p:nvPr/>
        </p:nvSpPr>
        <p:spPr bwMode="auto">
          <a:xfrm rot="10800000">
            <a:off x="3190853" y="5634055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56" name="chair"/>
          <p:cNvSpPr>
            <a:spLocks noEditPoints="1" noChangeArrowheads="1"/>
          </p:cNvSpPr>
          <p:nvPr/>
        </p:nvSpPr>
        <p:spPr bwMode="auto">
          <a:xfrm rot="10800000">
            <a:off x="2043097" y="4810140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57" name="chair"/>
          <p:cNvSpPr>
            <a:spLocks noEditPoints="1" noChangeArrowheads="1"/>
          </p:cNvSpPr>
          <p:nvPr/>
        </p:nvSpPr>
        <p:spPr bwMode="auto">
          <a:xfrm rot="10800000">
            <a:off x="2195497" y="4810140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58" name="chair"/>
          <p:cNvSpPr>
            <a:spLocks noEditPoints="1" noChangeArrowheads="1"/>
          </p:cNvSpPr>
          <p:nvPr/>
        </p:nvSpPr>
        <p:spPr bwMode="auto">
          <a:xfrm rot="10800000">
            <a:off x="1738297" y="4810140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59" name="chair"/>
          <p:cNvSpPr>
            <a:spLocks noEditPoints="1" noChangeArrowheads="1"/>
          </p:cNvSpPr>
          <p:nvPr/>
        </p:nvSpPr>
        <p:spPr bwMode="auto">
          <a:xfrm rot="10800000">
            <a:off x="1890697" y="4810140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60" name="chair"/>
          <p:cNvSpPr>
            <a:spLocks noEditPoints="1" noChangeArrowheads="1"/>
          </p:cNvSpPr>
          <p:nvPr/>
        </p:nvSpPr>
        <p:spPr bwMode="auto">
          <a:xfrm rot="10800000">
            <a:off x="2347897" y="4810140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61" name="chair"/>
          <p:cNvSpPr>
            <a:spLocks noEditPoints="1" noChangeArrowheads="1"/>
          </p:cNvSpPr>
          <p:nvPr/>
        </p:nvSpPr>
        <p:spPr bwMode="auto">
          <a:xfrm rot="10800000">
            <a:off x="2043098" y="5000635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62" name="chair"/>
          <p:cNvSpPr>
            <a:spLocks noEditPoints="1" noChangeArrowheads="1"/>
          </p:cNvSpPr>
          <p:nvPr/>
        </p:nvSpPr>
        <p:spPr bwMode="auto">
          <a:xfrm rot="10800000">
            <a:off x="2195498" y="5000635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63" name="chair"/>
          <p:cNvSpPr>
            <a:spLocks noEditPoints="1" noChangeArrowheads="1"/>
          </p:cNvSpPr>
          <p:nvPr/>
        </p:nvSpPr>
        <p:spPr bwMode="auto">
          <a:xfrm rot="10800000">
            <a:off x="1738298" y="5000635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64" name="chair"/>
          <p:cNvSpPr>
            <a:spLocks noEditPoints="1" noChangeArrowheads="1"/>
          </p:cNvSpPr>
          <p:nvPr/>
        </p:nvSpPr>
        <p:spPr bwMode="auto">
          <a:xfrm rot="10800000">
            <a:off x="1890698" y="5000635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65" name="chair"/>
          <p:cNvSpPr>
            <a:spLocks noEditPoints="1" noChangeArrowheads="1"/>
          </p:cNvSpPr>
          <p:nvPr/>
        </p:nvSpPr>
        <p:spPr bwMode="auto">
          <a:xfrm rot="10800000">
            <a:off x="2347898" y="5000635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66" name="chair"/>
          <p:cNvSpPr>
            <a:spLocks noEditPoints="1" noChangeArrowheads="1"/>
          </p:cNvSpPr>
          <p:nvPr/>
        </p:nvSpPr>
        <p:spPr bwMode="auto">
          <a:xfrm rot="10800000">
            <a:off x="2043098" y="5205426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67" name="chair"/>
          <p:cNvSpPr>
            <a:spLocks noEditPoints="1" noChangeArrowheads="1"/>
          </p:cNvSpPr>
          <p:nvPr/>
        </p:nvSpPr>
        <p:spPr bwMode="auto">
          <a:xfrm rot="10800000">
            <a:off x="2195498" y="5205426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68" name="chair"/>
          <p:cNvSpPr>
            <a:spLocks noEditPoints="1" noChangeArrowheads="1"/>
          </p:cNvSpPr>
          <p:nvPr/>
        </p:nvSpPr>
        <p:spPr bwMode="auto">
          <a:xfrm rot="10800000">
            <a:off x="1738298" y="5205426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69" name="chair"/>
          <p:cNvSpPr>
            <a:spLocks noEditPoints="1" noChangeArrowheads="1"/>
          </p:cNvSpPr>
          <p:nvPr/>
        </p:nvSpPr>
        <p:spPr bwMode="auto">
          <a:xfrm rot="10800000">
            <a:off x="1890698" y="5205426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70" name="chair"/>
          <p:cNvSpPr>
            <a:spLocks noEditPoints="1" noChangeArrowheads="1"/>
          </p:cNvSpPr>
          <p:nvPr/>
        </p:nvSpPr>
        <p:spPr bwMode="auto">
          <a:xfrm rot="10800000">
            <a:off x="2347898" y="5205426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71" name="chair"/>
          <p:cNvSpPr>
            <a:spLocks noEditPoints="1" noChangeArrowheads="1"/>
          </p:cNvSpPr>
          <p:nvPr/>
        </p:nvSpPr>
        <p:spPr bwMode="auto">
          <a:xfrm rot="10800000">
            <a:off x="2028797" y="5419740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72" name="chair"/>
          <p:cNvSpPr>
            <a:spLocks noEditPoints="1" noChangeArrowheads="1"/>
          </p:cNvSpPr>
          <p:nvPr/>
        </p:nvSpPr>
        <p:spPr bwMode="auto">
          <a:xfrm rot="10800000">
            <a:off x="2181197" y="5419740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73" name="chair"/>
          <p:cNvSpPr>
            <a:spLocks noEditPoints="1" noChangeArrowheads="1"/>
          </p:cNvSpPr>
          <p:nvPr/>
        </p:nvSpPr>
        <p:spPr bwMode="auto">
          <a:xfrm rot="10800000">
            <a:off x="1723997" y="5419740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74" name="chair"/>
          <p:cNvSpPr>
            <a:spLocks noEditPoints="1" noChangeArrowheads="1"/>
          </p:cNvSpPr>
          <p:nvPr/>
        </p:nvSpPr>
        <p:spPr bwMode="auto">
          <a:xfrm rot="10800000">
            <a:off x="1876397" y="5419740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75" name="chair"/>
          <p:cNvSpPr>
            <a:spLocks noEditPoints="1" noChangeArrowheads="1"/>
          </p:cNvSpPr>
          <p:nvPr/>
        </p:nvSpPr>
        <p:spPr bwMode="auto">
          <a:xfrm rot="10800000">
            <a:off x="2333597" y="5419740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76" name="chair"/>
          <p:cNvSpPr>
            <a:spLocks noEditPoints="1" noChangeArrowheads="1"/>
          </p:cNvSpPr>
          <p:nvPr/>
        </p:nvSpPr>
        <p:spPr bwMode="auto">
          <a:xfrm rot="10800000">
            <a:off x="2028797" y="5634054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77" name="chair"/>
          <p:cNvSpPr>
            <a:spLocks noEditPoints="1" noChangeArrowheads="1"/>
          </p:cNvSpPr>
          <p:nvPr/>
        </p:nvSpPr>
        <p:spPr bwMode="auto">
          <a:xfrm rot="10800000">
            <a:off x="2181197" y="5634054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78" name="chair"/>
          <p:cNvSpPr>
            <a:spLocks noEditPoints="1" noChangeArrowheads="1"/>
          </p:cNvSpPr>
          <p:nvPr/>
        </p:nvSpPr>
        <p:spPr bwMode="auto">
          <a:xfrm rot="10800000">
            <a:off x="1723997" y="5634054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79" name="chair"/>
          <p:cNvSpPr>
            <a:spLocks noEditPoints="1" noChangeArrowheads="1"/>
          </p:cNvSpPr>
          <p:nvPr/>
        </p:nvSpPr>
        <p:spPr bwMode="auto">
          <a:xfrm rot="10800000">
            <a:off x="1876397" y="5634054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80" name="chair"/>
          <p:cNvSpPr>
            <a:spLocks noEditPoints="1" noChangeArrowheads="1"/>
          </p:cNvSpPr>
          <p:nvPr/>
        </p:nvSpPr>
        <p:spPr bwMode="auto">
          <a:xfrm rot="10800000">
            <a:off x="2333597" y="5634054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81" name="chair"/>
          <p:cNvSpPr>
            <a:spLocks noEditPoints="1" noChangeArrowheads="1"/>
          </p:cNvSpPr>
          <p:nvPr/>
        </p:nvSpPr>
        <p:spPr bwMode="auto">
          <a:xfrm rot="10800000">
            <a:off x="1195357" y="4810141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82" name="chair"/>
          <p:cNvSpPr>
            <a:spLocks noEditPoints="1" noChangeArrowheads="1"/>
          </p:cNvSpPr>
          <p:nvPr/>
        </p:nvSpPr>
        <p:spPr bwMode="auto">
          <a:xfrm rot="10800000">
            <a:off x="1347757" y="4810141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83" name="chair"/>
          <p:cNvSpPr>
            <a:spLocks noEditPoints="1" noChangeArrowheads="1"/>
          </p:cNvSpPr>
          <p:nvPr/>
        </p:nvSpPr>
        <p:spPr bwMode="auto">
          <a:xfrm rot="10800000">
            <a:off x="890557" y="4810141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84" name="chair"/>
          <p:cNvSpPr>
            <a:spLocks noEditPoints="1" noChangeArrowheads="1"/>
          </p:cNvSpPr>
          <p:nvPr/>
        </p:nvSpPr>
        <p:spPr bwMode="auto">
          <a:xfrm rot="10800000">
            <a:off x="1042957" y="4810141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85" name="chair"/>
          <p:cNvSpPr>
            <a:spLocks noEditPoints="1" noChangeArrowheads="1"/>
          </p:cNvSpPr>
          <p:nvPr/>
        </p:nvSpPr>
        <p:spPr bwMode="auto">
          <a:xfrm rot="10800000">
            <a:off x="1500157" y="4810141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86" name="chair"/>
          <p:cNvSpPr>
            <a:spLocks noEditPoints="1" noChangeArrowheads="1"/>
          </p:cNvSpPr>
          <p:nvPr/>
        </p:nvSpPr>
        <p:spPr bwMode="auto">
          <a:xfrm rot="10800000">
            <a:off x="1195358" y="5000636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87" name="chair"/>
          <p:cNvSpPr>
            <a:spLocks noEditPoints="1" noChangeArrowheads="1"/>
          </p:cNvSpPr>
          <p:nvPr/>
        </p:nvSpPr>
        <p:spPr bwMode="auto">
          <a:xfrm rot="10800000">
            <a:off x="1347758" y="5000636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88" name="chair"/>
          <p:cNvSpPr>
            <a:spLocks noEditPoints="1" noChangeArrowheads="1"/>
          </p:cNvSpPr>
          <p:nvPr/>
        </p:nvSpPr>
        <p:spPr bwMode="auto">
          <a:xfrm rot="10800000">
            <a:off x="890558" y="5000636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89" name="chair"/>
          <p:cNvSpPr>
            <a:spLocks noEditPoints="1" noChangeArrowheads="1"/>
          </p:cNvSpPr>
          <p:nvPr/>
        </p:nvSpPr>
        <p:spPr bwMode="auto">
          <a:xfrm rot="10800000">
            <a:off x="1042958" y="5000636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90" name="chair"/>
          <p:cNvSpPr>
            <a:spLocks noEditPoints="1" noChangeArrowheads="1"/>
          </p:cNvSpPr>
          <p:nvPr/>
        </p:nvSpPr>
        <p:spPr bwMode="auto">
          <a:xfrm rot="10800000">
            <a:off x="1500158" y="5000636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91" name="chair"/>
          <p:cNvSpPr>
            <a:spLocks noEditPoints="1" noChangeArrowheads="1"/>
          </p:cNvSpPr>
          <p:nvPr/>
        </p:nvSpPr>
        <p:spPr bwMode="auto">
          <a:xfrm rot="10800000">
            <a:off x="1195358" y="5205427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92" name="chair"/>
          <p:cNvSpPr>
            <a:spLocks noEditPoints="1" noChangeArrowheads="1"/>
          </p:cNvSpPr>
          <p:nvPr/>
        </p:nvSpPr>
        <p:spPr bwMode="auto">
          <a:xfrm rot="10800000">
            <a:off x="1347758" y="5205427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93" name="chair"/>
          <p:cNvSpPr>
            <a:spLocks noEditPoints="1" noChangeArrowheads="1"/>
          </p:cNvSpPr>
          <p:nvPr/>
        </p:nvSpPr>
        <p:spPr bwMode="auto">
          <a:xfrm rot="10800000">
            <a:off x="890558" y="5205427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94" name="chair"/>
          <p:cNvSpPr>
            <a:spLocks noEditPoints="1" noChangeArrowheads="1"/>
          </p:cNvSpPr>
          <p:nvPr/>
        </p:nvSpPr>
        <p:spPr bwMode="auto">
          <a:xfrm rot="10800000">
            <a:off x="1042958" y="5205427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95" name="chair"/>
          <p:cNvSpPr>
            <a:spLocks noEditPoints="1" noChangeArrowheads="1"/>
          </p:cNvSpPr>
          <p:nvPr/>
        </p:nvSpPr>
        <p:spPr bwMode="auto">
          <a:xfrm rot="10800000">
            <a:off x="1500158" y="5205427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96" name="chair"/>
          <p:cNvSpPr>
            <a:spLocks noEditPoints="1" noChangeArrowheads="1"/>
          </p:cNvSpPr>
          <p:nvPr/>
        </p:nvSpPr>
        <p:spPr bwMode="auto">
          <a:xfrm rot="10800000">
            <a:off x="1181057" y="5419741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97" name="chair"/>
          <p:cNvSpPr>
            <a:spLocks noEditPoints="1" noChangeArrowheads="1"/>
          </p:cNvSpPr>
          <p:nvPr/>
        </p:nvSpPr>
        <p:spPr bwMode="auto">
          <a:xfrm rot="10800000">
            <a:off x="1333457" y="5419741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98" name="chair"/>
          <p:cNvSpPr>
            <a:spLocks noEditPoints="1" noChangeArrowheads="1"/>
          </p:cNvSpPr>
          <p:nvPr/>
        </p:nvSpPr>
        <p:spPr bwMode="auto">
          <a:xfrm rot="10800000">
            <a:off x="876257" y="5419741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99" name="chair"/>
          <p:cNvSpPr>
            <a:spLocks noEditPoints="1" noChangeArrowheads="1"/>
          </p:cNvSpPr>
          <p:nvPr/>
        </p:nvSpPr>
        <p:spPr bwMode="auto">
          <a:xfrm rot="10800000">
            <a:off x="1028657" y="5419741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200" name="chair"/>
          <p:cNvSpPr>
            <a:spLocks noEditPoints="1" noChangeArrowheads="1"/>
          </p:cNvSpPr>
          <p:nvPr/>
        </p:nvSpPr>
        <p:spPr bwMode="auto">
          <a:xfrm rot="10800000">
            <a:off x="1485857" y="5419741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201" name="chair"/>
          <p:cNvSpPr>
            <a:spLocks noEditPoints="1" noChangeArrowheads="1"/>
          </p:cNvSpPr>
          <p:nvPr/>
        </p:nvSpPr>
        <p:spPr bwMode="auto">
          <a:xfrm rot="10800000">
            <a:off x="1181057" y="5634055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202" name="chair"/>
          <p:cNvSpPr>
            <a:spLocks noEditPoints="1" noChangeArrowheads="1"/>
          </p:cNvSpPr>
          <p:nvPr/>
        </p:nvSpPr>
        <p:spPr bwMode="auto">
          <a:xfrm rot="10800000">
            <a:off x="1333457" y="5634055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203" name="chair"/>
          <p:cNvSpPr>
            <a:spLocks noEditPoints="1" noChangeArrowheads="1"/>
          </p:cNvSpPr>
          <p:nvPr/>
        </p:nvSpPr>
        <p:spPr bwMode="auto">
          <a:xfrm rot="10800000">
            <a:off x="876257" y="5634055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204" name="chair"/>
          <p:cNvSpPr>
            <a:spLocks noEditPoints="1" noChangeArrowheads="1"/>
          </p:cNvSpPr>
          <p:nvPr/>
        </p:nvSpPr>
        <p:spPr bwMode="auto">
          <a:xfrm rot="10800000">
            <a:off x="1028657" y="5634055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205" name="chair"/>
          <p:cNvSpPr>
            <a:spLocks noEditPoints="1" noChangeArrowheads="1"/>
          </p:cNvSpPr>
          <p:nvPr/>
        </p:nvSpPr>
        <p:spPr bwMode="auto">
          <a:xfrm rot="10800000">
            <a:off x="1485857" y="5634055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206" name="chair"/>
          <p:cNvSpPr>
            <a:spLocks noEditPoints="1" noChangeArrowheads="1"/>
          </p:cNvSpPr>
          <p:nvPr/>
        </p:nvSpPr>
        <p:spPr bwMode="auto">
          <a:xfrm rot="10800000">
            <a:off x="6900881" y="4810140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207" name="chair"/>
          <p:cNvSpPr>
            <a:spLocks noEditPoints="1" noChangeArrowheads="1"/>
          </p:cNvSpPr>
          <p:nvPr/>
        </p:nvSpPr>
        <p:spPr bwMode="auto">
          <a:xfrm rot="10800000">
            <a:off x="7053281" y="4810140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208" name="chair"/>
          <p:cNvSpPr>
            <a:spLocks noEditPoints="1" noChangeArrowheads="1"/>
          </p:cNvSpPr>
          <p:nvPr/>
        </p:nvSpPr>
        <p:spPr bwMode="auto">
          <a:xfrm rot="10800000">
            <a:off x="6596081" y="4810140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209" name="chair"/>
          <p:cNvSpPr>
            <a:spLocks noEditPoints="1" noChangeArrowheads="1"/>
          </p:cNvSpPr>
          <p:nvPr/>
        </p:nvSpPr>
        <p:spPr bwMode="auto">
          <a:xfrm rot="10800000">
            <a:off x="6748481" y="4810140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210" name="chair"/>
          <p:cNvSpPr>
            <a:spLocks noEditPoints="1" noChangeArrowheads="1"/>
          </p:cNvSpPr>
          <p:nvPr/>
        </p:nvSpPr>
        <p:spPr bwMode="auto">
          <a:xfrm rot="10800000">
            <a:off x="7205681" y="4810140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211" name="chair"/>
          <p:cNvSpPr>
            <a:spLocks noEditPoints="1" noChangeArrowheads="1"/>
          </p:cNvSpPr>
          <p:nvPr/>
        </p:nvSpPr>
        <p:spPr bwMode="auto">
          <a:xfrm rot="10800000">
            <a:off x="6900882" y="5000635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212" name="chair"/>
          <p:cNvSpPr>
            <a:spLocks noEditPoints="1" noChangeArrowheads="1"/>
          </p:cNvSpPr>
          <p:nvPr/>
        </p:nvSpPr>
        <p:spPr bwMode="auto">
          <a:xfrm rot="10800000">
            <a:off x="7053282" y="5000635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213" name="chair"/>
          <p:cNvSpPr>
            <a:spLocks noEditPoints="1" noChangeArrowheads="1"/>
          </p:cNvSpPr>
          <p:nvPr/>
        </p:nvSpPr>
        <p:spPr bwMode="auto">
          <a:xfrm rot="10800000">
            <a:off x="6596082" y="5000635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214" name="chair"/>
          <p:cNvSpPr>
            <a:spLocks noEditPoints="1" noChangeArrowheads="1"/>
          </p:cNvSpPr>
          <p:nvPr/>
        </p:nvSpPr>
        <p:spPr bwMode="auto">
          <a:xfrm rot="10800000">
            <a:off x="6748482" y="5000635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215" name="chair"/>
          <p:cNvSpPr>
            <a:spLocks noEditPoints="1" noChangeArrowheads="1"/>
          </p:cNvSpPr>
          <p:nvPr/>
        </p:nvSpPr>
        <p:spPr bwMode="auto">
          <a:xfrm rot="10800000">
            <a:off x="7205682" y="5000635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216" name="chair"/>
          <p:cNvSpPr>
            <a:spLocks noEditPoints="1" noChangeArrowheads="1"/>
          </p:cNvSpPr>
          <p:nvPr/>
        </p:nvSpPr>
        <p:spPr bwMode="auto">
          <a:xfrm rot="10800000">
            <a:off x="6900882" y="5205426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217" name="chair"/>
          <p:cNvSpPr>
            <a:spLocks noEditPoints="1" noChangeArrowheads="1"/>
          </p:cNvSpPr>
          <p:nvPr/>
        </p:nvSpPr>
        <p:spPr bwMode="auto">
          <a:xfrm rot="10800000">
            <a:off x="7053282" y="5205426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218" name="chair"/>
          <p:cNvSpPr>
            <a:spLocks noEditPoints="1" noChangeArrowheads="1"/>
          </p:cNvSpPr>
          <p:nvPr/>
        </p:nvSpPr>
        <p:spPr bwMode="auto">
          <a:xfrm rot="10800000">
            <a:off x="6596082" y="5205426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219" name="chair"/>
          <p:cNvSpPr>
            <a:spLocks noEditPoints="1" noChangeArrowheads="1"/>
          </p:cNvSpPr>
          <p:nvPr/>
        </p:nvSpPr>
        <p:spPr bwMode="auto">
          <a:xfrm rot="10800000">
            <a:off x="6748482" y="5205426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220" name="chair"/>
          <p:cNvSpPr>
            <a:spLocks noEditPoints="1" noChangeArrowheads="1"/>
          </p:cNvSpPr>
          <p:nvPr/>
        </p:nvSpPr>
        <p:spPr bwMode="auto">
          <a:xfrm rot="10800000">
            <a:off x="7205682" y="5205426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221" name="chair"/>
          <p:cNvSpPr>
            <a:spLocks noEditPoints="1" noChangeArrowheads="1"/>
          </p:cNvSpPr>
          <p:nvPr/>
        </p:nvSpPr>
        <p:spPr bwMode="auto">
          <a:xfrm rot="10800000">
            <a:off x="6886581" y="5419740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222" name="chair"/>
          <p:cNvSpPr>
            <a:spLocks noEditPoints="1" noChangeArrowheads="1"/>
          </p:cNvSpPr>
          <p:nvPr/>
        </p:nvSpPr>
        <p:spPr bwMode="auto">
          <a:xfrm rot="10800000">
            <a:off x="7038981" y="5419740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223" name="chair"/>
          <p:cNvSpPr>
            <a:spLocks noEditPoints="1" noChangeArrowheads="1"/>
          </p:cNvSpPr>
          <p:nvPr/>
        </p:nvSpPr>
        <p:spPr bwMode="auto">
          <a:xfrm rot="10800000">
            <a:off x="6581781" y="5419740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224" name="chair"/>
          <p:cNvSpPr>
            <a:spLocks noEditPoints="1" noChangeArrowheads="1"/>
          </p:cNvSpPr>
          <p:nvPr/>
        </p:nvSpPr>
        <p:spPr bwMode="auto">
          <a:xfrm rot="10800000">
            <a:off x="6734181" y="5419740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225" name="chair"/>
          <p:cNvSpPr>
            <a:spLocks noEditPoints="1" noChangeArrowheads="1"/>
          </p:cNvSpPr>
          <p:nvPr/>
        </p:nvSpPr>
        <p:spPr bwMode="auto">
          <a:xfrm rot="10800000">
            <a:off x="7191381" y="5419740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226" name="chair"/>
          <p:cNvSpPr>
            <a:spLocks noEditPoints="1" noChangeArrowheads="1"/>
          </p:cNvSpPr>
          <p:nvPr/>
        </p:nvSpPr>
        <p:spPr bwMode="auto">
          <a:xfrm rot="10800000">
            <a:off x="6886581" y="5634054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227" name="chair"/>
          <p:cNvSpPr>
            <a:spLocks noEditPoints="1" noChangeArrowheads="1"/>
          </p:cNvSpPr>
          <p:nvPr/>
        </p:nvSpPr>
        <p:spPr bwMode="auto">
          <a:xfrm rot="10800000">
            <a:off x="7038981" y="5634054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228" name="chair"/>
          <p:cNvSpPr>
            <a:spLocks noEditPoints="1" noChangeArrowheads="1"/>
          </p:cNvSpPr>
          <p:nvPr/>
        </p:nvSpPr>
        <p:spPr bwMode="auto">
          <a:xfrm rot="10800000">
            <a:off x="6581781" y="5634054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229" name="chair"/>
          <p:cNvSpPr>
            <a:spLocks noEditPoints="1" noChangeArrowheads="1"/>
          </p:cNvSpPr>
          <p:nvPr/>
        </p:nvSpPr>
        <p:spPr bwMode="auto">
          <a:xfrm rot="10800000">
            <a:off x="6734181" y="5634054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230" name="chair"/>
          <p:cNvSpPr>
            <a:spLocks noEditPoints="1" noChangeArrowheads="1"/>
          </p:cNvSpPr>
          <p:nvPr/>
        </p:nvSpPr>
        <p:spPr bwMode="auto">
          <a:xfrm rot="10800000">
            <a:off x="7191381" y="5634054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231" name="chair"/>
          <p:cNvSpPr>
            <a:spLocks noEditPoints="1" noChangeArrowheads="1"/>
          </p:cNvSpPr>
          <p:nvPr/>
        </p:nvSpPr>
        <p:spPr bwMode="auto">
          <a:xfrm rot="10800000">
            <a:off x="7829575" y="4810140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232" name="chair"/>
          <p:cNvSpPr>
            <a:spLocks noEditPoints="1" noChangeArrowheads="1"/>
          </p:cNvSpPr>
          <p:nvPr/>
        </p:nvSpPr>
        <p:spPr bwMode="auto">
          <a:xfrm rot="10800000">
            <a:off x="7981975" y="4810140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233" name="chair"/>
          <p:cNvSpPr>
            <a:spLocks noEditPoints="1" noChangeArrowheads="1"/>
          </p:cNvSpPr>
          <p:nvPr/>
        </p:nvSpPr>
        <p:spPr bwMode="auto">
          <a:xfrm rot="10800000">
            <a:off x="7524775" y="4810140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234" name="chair"/>
          <p:cNvSpPr>
            <a:spLocks noEditPoints="1" noChangeArrowheads="1"/>
          </p:cNvSpPr>
          <p:nvPr/>
        </p:nvSpPr>
        <p:spPr bwMode="auto">
          <a:xfrm rot="10800000">
            <a:off x="7677175" y="4810140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235" name="chair"/>
          <p:cNvSpPr>
            <a:spLocks noEditPoints="1" noChangeArrowheads="1"/>
          </p:cNvSpPr>
          <p:nvPr/>
        </p:nvSpPr>
        <p:spPr bwMode="auto">
          <a:xfrm rot="10800000">
            <a:off x="8134375" y="4810140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236" name="chair"/>
          <p:cNvSpPr>
            <a:spLocks noEditPoints="1" noChangeArrowheads="1"/>
          </p:cNvSpPr>
          <p:nvPr/>
        </p:nvSpPr>
        <p:spPr bwMode="auto">
          <a:xfrm rot="10800000">
            <a:off x="7829576" y="5000635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237" name="chair"/>
          <p:cNvSpPr>
            <a:spLocks noEditPoints="1" noChangeArrowheads="1"/>
          </p:cNvSpPr>
          <p:nvPr/>
        </p:nvSpPr>
        <p:spPr bwMode="auto">
          <a:xfrm rot="10800000">
            <a:off x="7981976" y="5000635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238" name="chair"/>
          <p:cNvSpPr>
            <a:spLocks noEditPoints="1" noChangeArrowheads="1"/>
          </p:cNvSpPr>
          <p:nvPr/>
        </p:nvSpPr>
        <p:spPr bwMode="auto">
          <a:xfrm rot="10800000">
            <a:off x="7524776" y="5000635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239" name="chair"/>
          <p:cNvSpPr>
            <a:spLocks noEditPoints="1" noChangeArrowheads="1"/>
          </p:cNvSpPr>
          <p:nvPr/>
        </p:nvSpPr>
        <p:spPr bwMode="auto">
          <a:xfrm rot="10800000">
            <a:off x="7677176" y="5000635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240" name="chair"/>
          <p:cNvSpPr>
            <a:spLocks noEditPoints="1" noChangeArrowheads="1"/>
          </p:cNvSpPr>
          <p:nvPr/>
        </p:nvSpPr>
        <p:spPr bwMode="auto">
          <a:xfrm rot="10800000">
            <a:off x="8134376" y="5000635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241" name="chair"/>
          <p:cNvSpPr>
            <a:spLocks noEditPoints="1" noChangeArrowheads="1"/>
          </p:cNvSpPr>
          <p:nvPr/>
        </p:nvSpPr>
        <p:spPr bwMode="auto">
          <a:xfrm rot="10800000">
            <a:off x="7829576" y="5205426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242" name="chair"/>
          <p:cNvSpPr>
            <a:spLocks noEditPoints="1" noChangeArrowheads="1"/>
          </p:cNvSpPr>
          <p:nvPr/>
        </p:nvSpPr>
        <p:spPr bwMode="auto">
          <a:xfrm rot="10800000">
            <a:off x="7981976" y="5205426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243" name="chair"/>
          <p:cNvSpPr>
            <a:spLocks noEditPoints="1" noChangeArrowheads="1"/>
          </p:cNvSpPr>
          <p:nvPr/>
        </p:nvSpPr>
        <p:spPr bwMode="auto">
          <a:xfrm rot="10800000">
            <a:off x="7524776" y="5205426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244" name="chair"/>
          <p:cNvSpPr>
            <a:spLocks noEditPoints="1" noChangeArrowheads="1"/>
          </p:cNvSpPr>
          <p:nvPr/>
        </p:nvSpPr>
        <p:spPr bwMode="auto">
          <a:xfrm rot="10800000">
            <a:off x="7677176" y="5205426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245" name="chair"/>
          <p:cNvSpPr>
            <a:spLocks noEditPoints="1" noChangeArrowheads="1"/>
          </p:cNvSpPr>
          <p:nvPr/>
        </p:nvSpPr>
        <p:spPr bwMode="auto">
          <a:xfrm rot="10800000">
            <a:off x="8134376" y="5205426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246" name="chair"/>
          <p:cNvSpPr>
            <a:spLocks noEditPoints="1" noChangeArrowheads="1"/>
          </p:cNvSpPr>
          <p:nvPr/>
        </p:nvSpPr>
        <p:spPr bwMode="auto">
          <a:xfrm rot="10800000">
            <a:off x="7815275" y="5419740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247" name="chair"/>
          <p:cNvSpPr>
            <a:spLocks noEditPoints="1" noChangeArrowheads="1"/>
          </p:cNvSpPr>
          <p:nvPr/>
        </p:nvSpPr>
        <p:spPr bwMode="auto">
          <a:xfrm rot="10800000">
            <a:off x="7967675" y="5419740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248" name="chair"/>
          <p:cNvSpPr>
            <a:spLocks noEditPoints="1" noChangeArrowheads="1"/>
          </p:cNvSpPr>
          <p:nvPr/>
        </p:nvSpPr>
        <p:spPr bwMode="auto">
          <a:xfrm rot="10800000">
            <a:off x="7510475" y="5419740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249" name="chair"/>
          <p:cNvSpPr>
            <a:spLocks noEditPoints="1" noChangeArrowheads="1"/>
          </p:cNvSpPr>
          <p:nvPr/>
        </p:nvSpPr>
        <p:spPr bwMode="auto">
          <a:xfrm rot="10800000">
            <a:off x="7662875" y="5419740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250" name="chair"/>
          <p:cNvSpPr>
            <a:spLocks noEditPoints="1" noChangeArrowheads="1"/>
          </p:cNvSpPr>
          <p:nvPr/>
        </p:nvSpPr>
        <p:spPr bwMode="auto">
          <a:xfrm rot="10800000">
            <a:off x="8120075" y="5419740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251" name="chair"/>
          <p:cNvSpPr>
            <a:spLocks noEditPoints="1" noChangeArrowheads="1"/>
          </p:cNvSpPr>
          <p:nvPr/>
        </p:nvSpPr>
        <p:spPr bwMode="auto">
          <a:xfrm rot="10800000">
            <a:off x="7815275" y="5634054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252" name="chair"/>
          <p:cNvSpPr>
            <a:spLocks noEditPoints="1" noChangeArrowheads="1"/>
          </p:cNvSpPr>
          <p:nvPr/>
        </p:nvSpPr>
        <p:spPr bwMode="auto">
          <a:xfrm rot="10800000">
            <a:off x="7967675" y="5634054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253" name="chair"/>
          <p:cNvSpPr>
            <a:spLocks noEditPoints="1" noChangeArrowheads="1"/>
          </p:cNvSpPr>
          <p:nvPr/>
        </p:nvSpPr>
        <p:spPr bwMode="auto">
          <a:xfrm rot="10800000">
            <a:off x="7510475" y="5634054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254" name="chair"/>
          <p:cNvSpPr>
            <a:spLocks noEditPoints="1" noChangeArrowheads="1"/>
          </p:cNvSpPr>
          <p:nvPr/>
        </p:nvSpPr>
        <p:spPr bwMode="auto">
          <a:xfrm rot="10800000">
            <a:off x="7662875" y="5634054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255" name="chair"/>
          <p:cNvSpPr>
            <a:spLocks noEditPoints="1" noChangeArrowheads="1"/>
          </p:cNvSpPr>
          <p:nvPr/>
        </p:nvSpPr>
        <p:spPr bwMode="auto">
          <a:xfrm rot="10800000">
            <a:off x="8120075" y="5634054"/>
            <a:ext cx="1524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256" name="Rounded Rectangle 255"/>
          <p:cNvSpPr/>
          <p:nvPr/>
        </p:nvSpPr>
        <p:spPr>
          <a:xfrm>
            <a:off x="3781428" y="4000504"/>
            <a:ext cx="1576390" cy="21431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err="1" smtClean="0">
                <a:solidFill>
                  <a:schemeClr val="tx1"/>
                </a:solidFill>
              </a:rPr>
              <a:t>Meja</a:t>
            </a:r>
            <a:r>
              <a:rPr lang="en-US" sz="800" b="1" dirty="0" smtClean="0">
                <a:solidFill>
                  <a:schemeClr val="tx1"/>
                </a:solidFill>
              </a:rPr>
              <a:t> MOU</a:t>
            </a:r>
            <a:endParaRPr lang="en-US" sz="800" b="1" dirty="0">
              <a:solidFill>
                <a:schemeClr val="tx1"/>
              </a:solidFill>
            </a:endParaRPr>
          </a:p>
        </p:txBody>
      </p:sp>
      <p:sp>
        <p:nvSpPr>
          <p:cNvPr id="257" name="chair"/>
          <p:cNvSpPr>
            <a:spLocks noEditPoints="1" noChangeArrowheads="1"/>
          </p:cNvSpPr>
          <p:nvPr/>
        </p:nvSpPr>
        <p:spPr bwMode="auto">
          <a:xfrm>
            <a:off x="4762504" y="3786190"/>
            <a:ext cx="2286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258" name="chair"/>
          <p:cNvSpPr>
            <a:spLocks noEditPoints="1" noChangeArrowheads="1"/>
          </p:cNvSpPr>
          <p:nvPr/>
        </p:nvSpPr>
        <p:spPr bwMode="auto">
          <a:xfrm>
            <a:off x="4533904" y="3786190"/>
            <a:ext cx="2286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259" name="chair"/>
          <p:cNvSpPr>
            <a:spLocks noEditPoints="1" noChangeArrowheads="1"/>
          </p:cNvSpPr>
          <p:nvPr/>
        </p:nvSpPr>
        <p:spPr bwMode="auto">
          <a:xfrm>
            <a:off x="4305304" y="3786190"/>
            <a:ext cx="2286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260" name="chair"/>
          <p:cNvSpPr>
            <a:spLocks noEditPoints="1" noChangeArrowheads="1"/>
          </p:cNvSpPr>
          <p:nvPr/>
        </p:nvSpPr>
        <p:spPr bwMode="auto">
          <a:xfrm>
            <a:off x="4076704" y="3786190"/>
            <a:ext cx="2286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261" name="chair"/>
          <p:cNvSpPr>
            <a:spLocks noEditPoints="1" noChangeArrowheads="1"/>
          </p:cNvSpPr>
          <p:nvPr/>
        </p:nvSpPr>
        <p:spPr bwMode="auto">
          <a:xfrm>
            <a:off x="5000628" y="3786190"/>
            <a:ext cx="2286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263" name="chair"/>
          <p:cNvSpPr>
            <a:spLocks noEditPoints="1" noChangeArrowheads="1"/>
          </p:cNvSpPr>
          <p:nvPr/>
        </p:nvSpPr>
        <p:spPr bwMode="auto">
          <a:xfrm>
            <a:off x="3843334" y="3786190"/>
            <a:ext cx="228600" cy="152399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5400 w 21600"/>
              <a:gd name="T9" fmla="*/ 7265 h 21600"/>
              <a:gd name="T10" fmla="*/ 16200 w 21600"/>
              <a:gd name="T11" fmla="*/ 1786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2960" y="3927"/>
                </a:moveTo>
                <a:lnTo>
                  <a:pt x="14760" y="3927"/>
                </a:lnTo>
                <a:cubicBezTo>
                  <a:pt x="17640" y="4713"/>
                  <a:pt x="18000" y="3535"/>
                  <a:pt x="18000" y="2356"/>
                </a:cubicBezTo>
                <a:cubicBezTo>
                  <a:pt x="18000" y="785"/>
                  <a:pt x="15840" y="0"/>
                  <a:pt x="10800" y="0"/>
                </a:cubicBezTo>
                <a:cubicBezTo>
                  <a:pt x="6120" y="0"/>
                  <a:pt x="3600" y="785"/>
                  <a:pt x="3600" y="2356"/>
                </a:cubicBezTo>
                <a:cubicBezTo>
                  <a:pt x="3600" y="3535"/>
                  <a:pt x="4320" y="4713"/>
                  <a:pt x="6840" y="3927"/>
                </a:cubicBezTo>
                <a:lnTo>
                  <a:pt x="8640" y="3927"/>
                </a:lnTo>
                <a:lnTo>
                  <a:pt x="8640" y="5891"/>
                </a:lnTo>
                <a:lnTo>
                  <a:pt x="6840" y="5891"/>
                </a:lnTo>
                <a:cubicBezTo>
                  <a:pt x="5400" y="5891"/>
                  <a:pt x="4320" y="7069"/>
                  <a:pt x="4320" y="8640"/>
                </a:cubicBezTo>
                <a:lnTo>
                  <a:pt x="4320" y="10996"/>
                </a:lnTo>
                <a:lnTo>
                  <a:pt x="2880" y="10996"/>
                </a:lnTo>
                <a:lnTo>
                  <a:pt x="2880" y="8640"/>
                </a:lnTo>
                <a:cubicBezTo>
                  <a:pt x="2880" y="7855"/>
                  <a:pt x="2520" y="7069"/>
                  <a:pt x="1440" y="7069"/>
                </a:cubicBezTo>
                <a:cubicBezTo>
                  <a:pt x="720" y="7069"/>
                  <a:pt x="0" y="7855"/>
                  <a:pt x="0" y="8640"/>
                </a:cubicBezTo>
                <a:lnTo>
                  <a:pt x="0" y="10604"/>
                </a:lnTo>
                <a:lnTo>
                  <a:pt x="0" y="17280"/>
                </a:lnTo>
                <a:cubicBezTo>
                  <a:pt x="0" y="18065"/>
                  <a:pt x="720" y="18851"/>
                  <a:pt x="1440" y="18851"/>
                </a:cubicBezTo>
                <a:cubicBezTo>
                  <a:pt x="2520" y="18851"/>
                  <a:pt x="2880" y="18065"/>
                  <a:pt x="2880" y="17280"/>
                </a:cubicBezTo>
                <a:lnTo>
                  <a:pt x="2880" y="14531"/>
                </a:lnTo>
                <a:lnTo>
                  <a:pt x="4320" y="14531"/>
                </a:lnTo>
                <a:lnTo>
                  <a:pt x="4320" y="15709"/>
                </a:lnTo>
                <a:cubicBezTo>
                  <a:pt x="4320" y="18458"/>
                  <a:pt x="6840" y="21600"/>
                  <a:pt x="10800" y="21600"/>
                </a:cubicBezTo>
                <a:cubicBezTo>
                  <a:pt x="15120" y="21600"/>
                  <a:pt x="17280" y="18458"/>
                  <a:pt x="17280" y="15709"/>
                </a:cubicBezTo>
                <a:lnTo>
                  <a:pt x="17280" y="14531"/>
                </a:lnTo>
                <a:lnTo>
                  <a:pt x="18720" y="14531"/>
                </a:lnTo>
                <a:lnTo>
                  <a:pt x="18720" y="17280"/>
                </a:lnTo>
                <a:cubicBezTo>
                  <a:pt x="18720" y="18065"/>
                  <a:pt x="19440" y="18851"/>
                  <a:pt x="20160" y="18851"/>
                </a:cubicBezTo>
                <a:cubicBezTo>
                  <a:pt x="20880" y="18851"/>
                  <a:pt x="21600" y="18065"/>
                  <a:pt x="21600" y="17280"/>
                </a:cubicBezTo>
                <a:lnTo>
                  <a:pt x="21600" y="10604"/>
                </a:lnTo>
                <a:lnTo>
                  <a:pt x="21600" y="8640"/>
                </a:lnTo>
                <a:cubicBezTo>
                  <a:pt x="21600" y="7855"/>
                  <a:pt x="20880" y="7069"/>
                  <a:pt x="20160" y="7069"/>
                </a:cubicBezTo>
                <a:cubicBezTo>
                  <a:pt x="19440" y="7069"/>
                  <a:pt x="18720" y="7855"/>
                  <a:pt x="18720" y="8640"/>
                </a:cubicBezTo>
                <a:lnTo>
                  <a:pt x="18720" y="10996"/>
                </a:lnTo>
                <a:lnTo>
                  <a:pt x="17280" y="10996"/>
                </a:lnTo>
                <a:lnTo>
                  <a:pt x="17280" y="8640"/>
                </a:lnTo>
                <a:cubicBezTo>
                  <a:pt x="17280" y="7069"/>
                  <a:pt x="16200" y="5891"/>
                  <a:pt x="14760" y="5891"/>
                </a:cubicBezTo>
                <a:lnTo>
                  <a:pt x="12960" y="5891"/>
                </a:lnTo>
                <a:close/>
                <a:moveTo>
                  <a:pt x="12960" y="3927"/>
                </a:moveTo>
                <a:moveTo>
                  <a:pt x="2880" y="10996"/>
                </a:moveTo>
                <a:moveTo>
                  <a:pt x="4320" y="10996"/>
                </a:moveTo>
                <a:lnTo>
                  <a:pt x="4320" y="14531"/>
                </a:lnTo>
                <a:moveTo>
                  <a:pt x="2880" y="14531"/>
                </a:moveTo>
                <a:lnTo>
                  <a:pt x="2880" y="10996"/>
                </a:lnTo>
                <a:moveTo>
                  <a:pt x="17280" y="10996"/>
                </a:moveTo>
                <a:moveTo>
                  <a:pt x="18720" y="10996"/>
                </a:moveTo>
                <a:lnTo>
                  <a:pt x="18720" y="14531"/>
                </a:lnTo>
                <a:moveTo>
                  <a:pt x="17280" y="14531"/>
                </a:moveTo>
                <a:lnTo>
                  <a:pt x="17280" y="10996"/>
                </a:lnTo>
                <a:moveTo>
                  <a:pt x="8640" y="3927"/>
                </a:moveTo>
                <a:lnTo>
                  <a:pt x="12960" y="3927"/>
                </a:lnTo>
                <a:moveTo>
                  <a:pt x="12960" y="5891"/>
                </a:moveTo>
                <a:lnTo>
                  <a:pt x="8640" y="589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sx="6000" sy="6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264" name="Rectangle 263"/>
          <p:cNvSpPr/>
          <p:nvPr/>
        </p:nvSpPr>
        <p:spPr>
          <a:xfrm>
            <a:off x="357158" y="6000768"/>
            <a:ext cx="8429684" cy="2143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1039</TotalTime>
  <Words>34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Fuad</dc:creator>
  <cp:lastModifiedBy>user</cp:lastModifiedBy>
  <cp:revision>106</cp:revision>
  <dcterms:created xsi:type="dcterms:W3CDTF">2012-01-05T18:23:25Z</dcterms:created>
  <dcterms:modified xsi:type="dcterms:W3CDTF">2014-03-16T00:40:48Z</dcterms:modified>
</cp:coreProperties>
</file>