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CBD5-36A8-4828-A530-C2AB35641667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4DC6-596D-4F15-91A1-A8603723E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2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E224-34EB-4A6D-B92B-C9DD21296434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76F7-8890-410D-9E1C-057B6E096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066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58293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MAJLIS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PERASMIAN PESTA KONVO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1200" b="1" smtClean="0">
                <a:latin typeface="Arial" pitchFamily="34" charset="0"/>
                <a:cs typeface="Arial" pitchFamily="34" charset="0"/>
              </a:rPr>
              <a:t>TAPAK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PESTA, PADANG KAWAD, JOHOR BAHRU </a:t>
            </a:r>
            <a:endParaRPr kumimoji="0" lang="en-US" sz="1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447800"/>
            <a:ext cx="54864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048000" y="35052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10800000" flipH="1">
            <a:off x="3048000" y="35813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 flipH="1">
            <a:off x="3048001" y="3657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047999" y="12192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10800000" flipH="1">
            <a:off x="3047999" y="12953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 flipH="1">
            <a:off x="3048000" y="1371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672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10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2133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67200" y="2133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886200" y="2133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00400" y="1905000"/>
            <a:ext cx="457200" cy="35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1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7000" y="2133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86000" y="2133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905000" y="2133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670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2860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11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292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6482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50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12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9" name="TextBox 82"/>
          <p:cNvSpPr txBox="1">
            <a:spLocks noChangeArrowheads="1"/>
          </p:cNvSpPr>
          <p:nvPr/>
        </p:nvSpPr>
        <p:spPr bwMode="auto">
          <a:xfrm>
            <a:off x="685800" y="3962400"/>
            <a:ext cx="480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DYMM RAJA ZARITH SOFIAH BINTI ALMARHUM SULTAN IDRIS SYAH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PROF DATUK DR IR. ZAINI UJANG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DATIN DR. ZAINAH MOKTAR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PROF. DATUK DR.  MOHD TAJUDIN HJ. NINGGAL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DATIN HJH NORMAH EHSAN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WAN FRANNY MUHTADDIN BIN MASBAK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DATIN FARIDAH MOHD YUNUS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PROF. DR. MOHD HAMDAN   AHMAD</a:t>
            </a:r>
          </a:p>
          <a:p>
            <a:pPr marL="228600" indent="-228600">
              <a:buFontTx/>
              <a:buAutoNum type="arabicPeriod"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PROF. DR. ROSE ALINDA ALIAS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TN. HJ. WAN MOHAMAD ZAWAWI B. WAN ABD. RAHMAN</a:t>
            </a: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PN. SARAH BT. RAMLI</a:t>
            </a:r>
          </a:p>
          <a:p>
            <a:pPr marL="228600" indent="-228600">
              <a:buAutoNum type="arabicPeriod" startAt="12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DATIN HJH NORMAH EHSAN</a:t>
            </a:r>
          </a:p>
          <a:p>
            <a:pPr marL="228600" indent="-228600">
              <a:buAutoNum type="arabicPeriod" startAt="12"/>
            </a:pPr>
            <a:r>
              <a:rPr lang="sv-SE" sz="1000" dirty="0" smtClean="0">
                <a:latin typeface="Arial" pitchFamily="34" charset="0"/>
                <a:cs typeface="Arial" pitchFamily="34" charset="0"/>
              </a:rPr>
              <a:t>PUAN BADARIAH </a:t>
            </a:r>
          </a:p>
          <a:p>
            <a:pPr marL="228600" indent="-228600">
              <a:buAutoNum type="arabicPeriod" startAt="12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i-FI" sz="1000" dirty="0" smtClean="0">
                <a:latin typeface="Arial" pitchFamily="34" charset="0"/>
                <a:cs typeface="Arial" pitchFamily="34" charset="0"/>
              </a:rPr>
              <a:t>PUAN HJH SAADAH </a:t>
            </a:r>
          </a:p>
          <a:p>
            <a:pPr marL="228600" indent="-228600"/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2590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13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67000" y="2971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14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0" y="2971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67200" y="2971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86200" y="2971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101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hek</dc:creator>
  <cp:lastModifiedBy>tipah</cp:lastModifiedBy>
  <cp:revision>96</cp:revision>
  <dcterms:created xsi:type="dcterms:W3CDTF">2010-09-03T03:04:49Z</dcterms:created>
  <dcterms:modified xsi:type="dcterms:W3CDTF">2013-07-12T02:52:48Z</dcterms:modified>
</cp:coreProperties>
</file>