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1" autoAdjust="0"/>
  </p:normalViewPr>
  <p:slideViewPr>
    <p:cSldViewPr>
      <p:cViewPr>
        <p:scale>
          <a:sx n="75" d="100"/>
          <a:sy n="75" d="100"/>
        </p:scale>
        <p:origin x="-160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1EDC-D371-40DA-AC5E-AE9093B0EA4E}" type="datetimeFigureOut">
              <a:rPr lang="en-US" smtClean="0"/>
              <a:pPr/>
              <a:t>8/16/2013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53FE-75E1-4079-ABF7-8CA7030FCC15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42" y="1414466"/>
            <a:ext cx="6000792" cy="64436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/>
          </a:p>
        </p:txBody>
      </p:sp>
      <p:sp>
        <p:nvSpPr>
          <p:cNvPr id="69" name="Rectangle 68"/>
          <p:cNvSpPr/>
          <p:nvPr/>
        </p:nvSpPr>
        <p:spPr>
          <a:xfrm rot="5400000">
            <a:off x="392885" y="3679025"/>
            <a:ext cx="3143272" cy="214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77" name="Rectangle 76"/>
          <p:cNvSpPr/>
          <p:nvPr/>
        </p:nvSpPr>
        <p:spPr>
          <a:xfrm rot="5400000">
            <a:off x="-178619" y="3964777"/>
            <a:ext cx="3429024" cy="214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78" name="Rectangle 77"/>
          <p:cNvSpPr/>
          <p:nvPr/>
        </p:nvSpPr>
        <p:spPr>
          <a:xfrm rot="5400000">
            <a:off x="-714404" y="4214810"/>
            <a:ext cx="3643338" cy="214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79" name="Rectangle 78"/>
          <p:cNvSpPr/>
          <p:nvPr/>
        </p:nvSpPr>
        <p:spPr>
          <a:xfrm rot="5400000">
            <a:off x="-1214470" y="4500562"/>
            <a:ext cx="3786214" cy="214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80" name="Rectangle 79"/>
          <p:cNvSpPr/>
          <p:nvPr/>
        </p:nvSpPr>
        <p:spPr>
          <a:xfrm rot="5400000">
            <a:off x="4429131" y="4500562"/>
            <a:ext cx="3786214" cy="214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81" name="Rectangle 80"/>
          <p:cNvSpPr/>
          <p:nvPr/>
        </p:nvSpPr>
        <p:spPr>
          <a:xfrm rot="5400000">
            <a:off x="4071941" y="4214810"/>
            <a:ext cx="3643338" cy="214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82" name="Rectangle 81"/>
          <p:cNvSpPr/>
          <p:nvPr/>
        </p:nvSpPr>
        <p:spPr>
          <a:xfrm rot="5400000">
            <a:off x="3750470" y="3964777"/>
            <a:ext cx="3429024" cy="214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83" name="Rectangle 82"/>
          <p:cNvSpPr/>
          <p:nvPr/>
        </p:nvSpPr>
        <p:spPr>
          <a:xfrm rot="5400000">
            <a:off x="3428999" y="3714744"/>
            <a:ext cx="3214710" cy="214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88" name="Rectangle 87"/>
          <p:cNvSpPr/>
          <p:nvPr/>
        </p:nvSpPr>
        <p:spPr>
          <a:xfrm>
            <a:off x="3043172" y="6143636"/>
            <a:ext cx="1100208" cy="2048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89" name="Rectangle 88"/>
          <p:cNvSpPr/>
          <p:nvPr/>
        </p:nvSpPr>
        <p:spPr>
          <a:xfrm rot="18857921">
            <a:off x="4019349" y="6034012"/>
            <a:ext cx="382698" cy="2139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90" name="Rectangle 89"/>
          <p:cNvSpPr/>
          <p:nvPr/>
        </p:nvSpPr>
        <p:spPr>
          <a:xfrm rot="2702820">
            <a:off x="2756653" y="6040998"/>
            <a:ext cx="405974" cy="2179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92" name="Rectangle 91"/>
          <p:cNvSpPr/>
          <p:nvPr/>
        </p:nvSpPr>
        <p:spPr>
          <a:xfrm rot="18931577">
            <a:off x="4265724" y="6404861"/>
            <a:ext cx="496745" cy="2262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93" name="Rectangle 92"/>
          <p:cNvSpPr/>
          <p:nvPr/>
        </p:nvSpPr>
        <p:spPr>
          <a:xfrm rot="2605569">
            <a:off x="2409998" y="6397318"/>
            <a:ext cx="496745" cy="2262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94" name="Rectangle 93"/>
          <p:cNvSpPr/>
          <p:nvPr/>
        </p:nvSpPr>
        <p:spPr>
          <a:xfrm>
            <a:off x="2543106" y="6977634"/>
            <a:ext cx="2100340" cy="2375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95" name="Rectangle 94"/>
          <p:cNvSpPr/>
          <p:nvPr/>
        </p:nvSpPr>
        <p:spPr>
          <a:xfrm rot="18919153">
            <a:off x="4471751" y="6785760"/>
            <a:ext cx="650913" cy="22856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96" name="Rectangle 95"/>
          <p:cNvSpPr/>
          <p:nvPr/>
        </p:nvSpPr>
        <p:spPr>
          <a:xfrm rot="2622191">
            <a:off x="2057016" y="6818784"/>
            <a:ext cx="626675" cy="2088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97" name="Rectangle 96"/>
          <p:cNvSpPr/>
          <p:nvPr/>
        </p:nvSpPr>
        <p:spPr>
          <a:xfrm>
            <a:off x="2757420" y="6549006"/>
            <a:ext cx="1643074" cy="214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98" name="Rectangle 97"/>
          <p:cNvSpPr/>
          <p:nvPr/>
        </p:nvSpPr>
        <p:spPr>
          <a:xfrm>
            <a:off x="500042" y="1428728"/>
            <a:ext cx="6000792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643182" y="1428728"/>
            <a:ext cx="1785950" cy="1428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cs typeface="Times New Roman" pitchFamily="18" charset="0"/>
              </a:rPr>
              <a:t>SKRIN</a:t>
            </a:r>
            <a:endParaRPr lang="en-US" sz="1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00042" y="1071538"/>
            <a:ext cx="6000792" cy="3571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1000" b="1" dirty="0" smtClean="0">
                <a:solidFill>
                  <a:schemeClr val="tx1"/>
                </a:solidFill>
                <a:cs typeface="Times New Roman" pitchFamily="18" charset="0"/>
              </a:rPr>
              <a:t>ILIK KONTI</a:t>
            </a:r>
            <a:endParaRPr lang="en-US" sz="1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 rot="2702820">
            <a:off x="1864523" y="5357516"/>
            <a:ext cx="496745" cy="2262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14" name="Rectangle 113"/>
          <p:cNvSpPr/>
          <p:nvPr/>
        </p:nvSpPr>
        <p:spPr>
          <a:xfrm rot="2702820">
            <a:off x="1435895" y="5774833"/>
            <a:ext cx="496745" cy="2262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15" name="Rectangle 114"/>
          <p:cNvSpPr/>
          <p:nvPr/>
        </p:nvSpPr>
        <p:spPr>
          <a:xfrm rot="2702820">
            <a:off x="1007267" y="6132023"/>
            <a:ext cx="496745" cy="2262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16" name="Rectangle 115"/>
          <p:cNvSpPr/>
          <p:nvPr/>
        </p:nvSpPr>
        <p:spPr>
          <a:xfrm rot="18780538">
            <a:off x="4743422" y="5392301"/>
            <a:ext cx="382698" cy="2139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17" name="Rectangle 116"/>
          <p:cNvSpPr/>
          <p:nvPr/>
        </p:nvSpPr>
        <p:spPr>
          <a:xfrm rot="18780538">
            <a:off x="5172050" y="5752348"/>
            <a:ext cx="382698" cy="2139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18" name="Rectangle 117"/>
          <p:cNvSpPr/>
          <p:nvPr/>
        </p:nvSpPr>
        <p:spPr>
          <a:xfrm rot="18780538">
            <a:off x="5600678" y="6109538"/>
            <a:ext cx="382698" cy="2139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19" name="Rectangle 118"/>
          <p:cNvSpPr/>
          <p:nvPr/>
        </p:nvSpPr>
        <p:spPr>
          <a:xfrm rot="18780538">
            <a:off x="6029306" y="6466728"/>
            <a:ext cx="382698" cy="2139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20" name="Rectangle 119"/>
          <p:cNvSpPr/>
          <p:nvPr/>
        </p:nvSpPr>
        <p:spPr>
          <a:xfrm rot="2702820">
            <a:off x="578639" y="6500524"/>
            <a:ext cx="496745" cy="2262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21" name="Rectangle 120"/>
          <p:cNvSpPr/>
          <p:nvPr/>
        </p:nvSpPr>
        <p:spPr>
          <a:xfrm rot="8025777">
            <a:off x="574423" y="6263046"/>
            <a:ext cx="2924785" cy="262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22" name="Rectangle 121"/>
          <p:cNvSpPr/>
          <p:nvPr/>
        </p:nvSpPr>
        <p:spPr>
          <a:xfrm rot="13428765">
            <a:off x="3569240" y="6324063"/>
            <a:ext cx="3137490" cy="222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23" name="Rectangle 122"/>
          <p:cNvSpPr/>
          <p:nvPr/>
        </p:nvSpPr>
        <p:spPr>
          <a:xfrm rot="10800000">
            <a:off x="500041" y="7350199"/>
            <a:ext cx="6000792" cy="5079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/>
          </a:p>
        </p:txBody>
      </p:sp>
      <p:sp>
        <p:nvSpPr>
          <p:cNvPr id="125" name="Isosceles Triangle 124"/>
          <p:cNvSpPr/>
          <p:nvPr/>
        </p:nvSpPr>
        <p:spPr>
          <a:xfrm>
            <a:off x="1142984" y="6786578"/>
            <a:ext cx="1357322" cy="642942"/>
          </a:xfrm>
          <a:prstGeom prst="triangle">
            <a:avLst>
              <a:gd name="adj" fmla="val 4508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26" name="Isosceles Triangle 125"/>
          <p:cNvSpPr/>
          <p:nvPr/>
        </p:nvSpPr>
        <p:spPr>
          <a:xfrm>
            <a:off x="4714884" y="6786578"/>
            <a:ext cx="1357322" cy="642942"/>
          </a:xfrm>
          <a:prstGeom prst="triangle">
            <a:avLst>
              <a:gd name="adj" fmla="val 4508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27" name="Rectangle 126"/>
          <p:cNvSpPr/>
          <p:nvPr/>
        </p:nvSpPr>
        <p:spPr>
          <a:xfrm rot="10800000">
            <a:off x="2643182" y="2214546"/>
            <a:ext cx="1785950" cy="3643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54" name="Rounded Rectangle 153"/>
          <p:cNvSpPr/>
          <p:nvPr/>
        </p:nvSpPr>
        <p:spPr>
          <a:xfrm>
            <a:off x="3014658" y="2657460"/>
            <a:ext cx="990600" cy="205741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/>
          </a:p>
        </p:txBody>
      </p:sp>
      <p:sp>
        <p:nvSpPr>
          <p:cNvPr id="164" name="Isosceles Triangle 163"/>
          <p:cNvSpPr/>
          <p:nvPr/>
        </p:nvSpPr>
        <p:spPr>
          <a:xfrm rot="5400000">
            <a:off x="684069" y="1255565"/>
            <a:ext cx="1060705" cy="142876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65" name="Isosceles Triangle 164"/>
          <p:cNvSpPr/>
          <p:nvPr/>
        </p:nvSpPr>
        <p:spPr>
          <a:xfrm rot="16200000">
            <a:off x="5256102" y="1255564"/>
            <a:ext cx="1060705" cy="1428759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cxnSp>
        <p:nvCxnSpPr>
          <p:cNvPr id="167" name="Straight Connector 166"/>
          <p:cNvCxnSpPr/>
          <p:nvPr/>
        </p:nvCxnSpPr>
        <p:spPr>
          <a:xfrm rot="10800000" flipV="1">
            <a:off x="1500174" y="1428728"/>
            <a:ext cx="71438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10800000">
            <a:off x="4643446" y="1428728"/>
            <a:ext cx="857256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000108" y="7683365"/>
            <a:ext cx="5196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PINTU</a:t>
            </a:r>
            <a:endParaRPr lang="en-MY" sz="1000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5643578" y="7683365"/>
            <a:ext cx="5196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PINTU</a:t>
            </a:r>
            <a:endParaRPr lang="en-MY" sz="1000" b="1" dirty="0"/>
          </a:p>
        </p:txBody>
      </p:sp>
      <p:cxnSp>
        <p:nvCxnSpPr>
          <p:cNvPr id="178" name="Straight Connector 177"/>
          <p:cNvCxnSpPr/>
          <p:nvPr/>
        </p:nvCxnSpPr>
        <p:spPr>
          <a:xfrm rot="5400000" flipH="1" flipV="1">
            <a:off x="1429530" y="7785916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 flipH="1" flipV="1">
            <a:off x="929464" y="7785916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5400000" flipH="1" flipV="1">
            <a:off x="5572934" y="7785916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5400000" flipH="1" flipV="1">
            <a:off x="6071412" y="7785916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500042" y="7858148"/>
            <a:ext cx="600079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rot="5400000" flipH="1" flipV="1">
            <a:off x="214290" y="7572396"/>
            <a:ext cx="57150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 flipH="1" flipV="1">
            <a:off x="6215876" y="7571602"/>
            <a:ext cx="57150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5400000" flipH="1" flipV="1">
            <a:off x="-106387" y="1963719"/>
            <a:ext cx="121444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5400000" flipH="1" flipV="1">
            <a:off x="5892817" y="2035157"/>
            <a:ext cx="121444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rot="10800000">
            <a:off x="5500702" y="1714480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10800000">
            <a:off x="500043" y="1714480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5500702" y="1714480"/>
            <a:ext cx="5196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PINTU</a:t>
            </a:r>
            <a:endParaRPr lang="en-MY" sz="1000" b="1" dirty="0"/>
          </a:p>
        </p:txBody>
      </p:sp>
      <p:cxnSp>
        <p:nvCxnSpPr>
          <p:cNvPr id="203" name="Straight Connector 202"/>
          <p:cNvCxnSpPr/>
          <p:nvPr/>
        </p:nvCxnSpPr>
        <p:spPr>
          <a:xfrm rot="5400000" flipH="1" flipV="1">
            <a:off x="5430058" y="1785124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5400000" flipH="1" flipV="1">
            <a:off x="5928536" y="1785124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980480" y="1714480"/>
            <a:ext cx="5196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PINTU</a:t>
            </a:r>
            <a:endParaRPr lang="en-MY" sz="1000" b="1" dirty="0"/>
          </a:p>
        </p:txBody>
      </p:sp>
      <p:cxnSp>
        <p:nvCxnSpPr>
          <p:cNvPr id="206" name="Straight Connector 205"/>
          <p:cNvCxnSpPr/>
          <p:nvPr/>
        </p:nvCxnSpPr>
        <p:spPr>
          <a:xfrm rot="5400000" flipH="1" flipV="1">
            <a:off x="909836" y="1785124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5400000" flipH="1" flipV="1">
            <a:off x="1408314" y="1785124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1643050" y="1754011"/>
            <a:ext cx="952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cs typeface="Times New Roman" pitchFamily="18" charset="0"/>
              </a:rPr>
              <a:t>ROSTRUM VIP</a:t>
            </a:r>
            <a:endParaRPr lang="en-US" sz="1000" b="1" dirty="0">
              <a:cs typeface="Times New Roman" pitchFamily="18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429132" y="1754011"/>
            <a:ext cx="952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cs typeface="Times New Roman" pitchFamily="18" charset="0"/>
              </a:rPr>
              <a:t>ROSTRUM MC</a:t>
            </a:r>
            <a:endParaRPr lang="en-US" sz="1000" b="1" dirty="0">
              <a:cs typeface="Times New Roman" pitchFamily="18" charset="0"/>
            </a:endParaRPr>
          </a:p>
        </p:txBody>
      </p:sp>
      <p:sp>
        <p:nvSpPr>
          <p:cNvPr id="221" name="Title 1"/>
          <p:cNvSpPr txBox="1">
            <a:spLocks/>
          </p:cNvSpPr>
          <p:nvPr/>
        </p:nvSpPr>
        <p:spPr>
          <a:xfrm>
            <a:off x="0" y="319062"/>
            <a:ext cx="6858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LAYOUT</a:t>
            </a:r>
            <a:r>
              <a:rPr lang="en-US" sz="10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000" b="1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DEWAN </a:t>
            </a:r>
            <a:r>
              <a:rPr lang="en-US" sz="1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SENAT</a:t>
            </a:r>
            <a:r>
              <a:rPr lang="en-US" sz="1000" b="1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, BANGUNAN CANSELERI SULTAN IBRAHIM, UTM  JOHOR BAHRU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3" name="Trapezoid 222"/>
          <p:cNvSpPr/>
          <p:nvPr/>
        </p:nvSpPr>
        <p:spPr>
          <a:xfrm>
            <a:off x="2285992" y="7572396"/>
            <a:ext cx="2714644" cy="285752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1" name="Rectangle 100"/>
          <p:cNvSpPr/>
          <p:nvPr/>
        </p:nvSpPr>
        <p:spPr>
          <a:xfrm>
            <a:off x="2643182" y="1571604"/>
            <a:ext cx="178595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3357562" y="3000364"/>
            <a:ext cx="357190" cy="17859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3" name="Rounded Rectangle 102"/>
          <p:cNvSpPr/>
          <p:nvPr/>
        </p:nvSpPr>
        <p:spPr>
          <a:xfrm>
            <a:off x="3357562" y="4714876"/>
            <a:ext cx="357190" cy="5715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" name="Rectangle 103"/>
          <p:cNvSpPr/>
          <p:nvPr/>
        </p:nvSpPr>
        <p:spPr>
          <a:xfrm>
            <a:off x="3143248" y="1857356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05" name="Rectangle 104"/>
          <p:cNvSpPr/>
          <p:nvPr/>
        </p:nvSpPr>
        <p:spPr>
          <a:xfrm>
            <a:off x="3357562" y="1857356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06" name="Rectangle 105"/>
          <p:cNvSpPr/>
          <p:nvPr/>
        </p:nvSpPr>
        <p:spPr>
          <a:xfrm>
            <a:off x="3571876" y="1857356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07" name="Rectangle 106"/>
          <p:cNvSpPr/>
          <p:nvPr/>
        </p:nvSpPr>
        <p:spPr>
          <a:xfrm>
            <a:off x="3786190" y="1857356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09" name="Oval 108"/>
          <p:cNvSpPr/>
          <p:nvPr/>
        </p:nvSpPr>
        <p:spPr>
          <a:xfrm>
            <a:off x="3357562" y="2071670"/>
            <a:ext cx="357190" cy="7143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5" name="Rectangle 184"/>
          <p:cNvSpPr/>
          <p:nvPr/>
        </p:nvSpPr>
        <p:spPr>
          <a:xfrm>
            <a:off x="4143380" y="2857488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86" name="Rectangle 185"/>
          <p:cNvSpPr/>
          <p:nvPr/>
        </p:nvSpPr>
        <p:spPr>
          <a:xfrm>
            <a:off x="4357694" y="2857488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88" name="Rectangle 187"/>
          <p:cNvSpPr/>
          <p:nvPr/>
        </p:nvSpPr>
        <p:spPr>
          <a:xfrm>
            <a:off x="4572008" y="2857488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89" name="Rectangle 188"/>
          <p:cNvSpPr/>
          <p:nvPr/>
        </p:nvSpPr>
        <p:spPr>
          <a:xfrm>
            <a:off x="4143380" y="3143240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90" name="Rectangle 189"/>
          <p:cNvSpPr/>
          <p:nvPr/>
        </p:nvSpPr>
        <p:spPr>
          <a:xfrm>
            <a:off x="4357694" y="3143240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91" name="Rectangle 190"/>
          <p:cNvSpPr/>
          <p:nvPr/>
        </p:nvSpPr>
        <p:spPr>
          <a:xfrm>
            <a:off x="4572008" y="3143240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93" name="Rectangle 192"/>
          <p:cNvSpPr/>
          <p:nvPr/>
        </p:nvSpPr>
        <p:spPr>
          <a:xfrm>
            <a:off x="4143380" y="3428992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95" name="Rectangle 194"/>
          <p:cNvSpPr/>
          <p:nvPr/>
        </p:nvSpPr>
        <p:spPr>
          <a:xfrm>
            <a:off x="4357694" y="3428992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98" name="Rectangle 197"/>
          <p:cNvSpPr/>
          <p:nvPr/>
        </p:nvSpPr>
        <p:spPr>
          <a:xfrm>
            <a:off x="4572008" y="3428992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199" name="Rectangle 198"/>
          <p:cNvSpPr/>
          <p:nvPr/>
        </p:nvSpPr>
        <p:spPr>
          <a:xfrm>
            <a:off x="2143116" y="2857488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00" name="Rectangle 199"/>
          <p:cNvSpPr/>
          <p:nvPr/>
        </p:nvSpPr>
        <p:spPr>
          <a:xfrm>
            <a:off x="2357430" y="2857488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08" name="Rectangle 207"/>
          <p:cNvSpPr/>
          <p:nvPr/>
        </p:nvSpPr>
        <p:spPr>
          <a:xfrm>
            <a:off x="2571744" y="2857488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13" name="Rectangle 212"/>
          <p:cNvSpPr/>
          <p:nvPr/>
        </p:nvSpPr>
        <p:spPr>
          <a:xfrm>
            <a:off x="2143116" y="3143240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14" name="Rectangle 213"/>
          <p:cNvSpPr/>
          <p:nvPr/>
        </p:nvSpPr>
        <p:spPr>
          <a:xfrm>
            <a:off x="2357430" y="3143240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15" name="Rectangle 214"/>
          <p:cNvSpPr/>
          <p:nvPr/>
        </p:nvSpPr>
        <p:spPr>
          <a:xfrm>
            <a:off x="2571744" y="3143240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16" name="Rectangle 215"/>
          <p:cNvSpPr/>
          <p:nvPr/>
        </p:nvSpPr>
        <p:spPr>
          <a:xfrm>
            <a:off x="2143116" y="3428992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17" name="Rectangle 216"/>
          <p:cNvSpPr/>
          <p:nvPr/>
        </p:nvSpPr>
        <p:spPr>
          <a:xfrm>
            <a:off x="2357430" y="3428992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18" name="Rectangle 217"/>
          <p:cNvSpPr/>
          <p:nvPr/>
        </p:nvSpPr>
        <p:spPr>
          <a:xfrm>
            <a:off x="2571744" y="3428992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19" name="Rectangle 218"/>
          <p:cNvSpPr/>
          <p:nvPr/>
        </p:nvSpPr>
        <p:spPr>
          <a:xfrm>
            <a:off x="2786058" y="2857488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20" name="Rectangle 219"/>
          <p:cNvSpPr/>
          <p:nvPr/>
        </p:nvSpPr>
        <p:spPr>
          <a:xfrm>
            <a:off x="2786058" y="3143240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22" name="Rectangle 221"/>
          <p:cNvSpPr/>
          <p:nvPr/>
        </p:nvSpPr>
        <p:spPr>
          <a:xfrm>
            <a:off x="2786058" y="3428992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24" name="TextBox 223"/>
          <p:cNvSpPr txBox="1"/>
          <p:nvPr/>
        </p:nvSpPr>
        <p:spPr>
          <a:xfrm rot="16200000">
            <a:off x="2928535" y="3857221"/>
            <a:ext cx="11833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MEJA MESYUARAT</a:t>
            </a:r>
            <a:endParaRPr lang="en-MY" sz="1000" b="1" dirty="0"/>
          </a:p>
        </p:txBody>
      </p:sp>
      <p:sp>
        <p:nvSpPr>
          <p:cNvPr id="225" name="Rectangle 224"/>
          <p:cNvSpPr/>
          <p:nvPr/>
        </p:nvSpPr>
        <p:spPr>
          <a:xfrm>
            <a:off x="4143380" y="3714744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26" name="Rectangle 225"/>
          <p:cNvSpPr/>
          <p:nvPr/>
        </p:nvSpPr>
        <p:spPr>
          <a:xfrm>
            <a:off x="4357694" y="3714744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sp>
        <p:nvSpPr>
          <p:cNvPr id="227" name="Rectangle 226"/>
          <p:cNvSpPr/>
          <p:nvPr/>
        </p:nvSpPr>
        <p:spPr>
          <a:xfrm>
            <a:off x="4572008" y="3714744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/>
          </a:p>
        </p:txBody>
      </p:sp>
      <p:pic>
        <p:nvPicPr>
          <p:cNvPr id="108" name="Picture 5" descr="C:\Users\HILMAN\AppData\Local\Microsoft\Windows\Temporary Internet Files\Content.IE5\GIWNLR0Y\MC900352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16" y="1928794"/>
            <a:ext cx="343298" cy="391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5" descr="C:\Users\HILMAN\AppData\Local\Microsoft\Windows\Temporary Internet Files\Content.IE5\GIWNLR0Y\MC900352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8" y="1928794"/>
            <a:ext cx="343298" cy="391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Fuad</dc:creator>
  <cp:lastModifiedBy>Fuad</cp:lastModifiedBy>
  <cp:revision>52</cp:revision>
  <dcterms:created xsi:type="dcterms:W3CDTF">2012-06-14T04:41:09Z</dcterms:created>
  <dcterms:modified xsi:type="dcterms:W3CDTF">2013-08-16T03:10:17Z</dcterms:modified>
</cp:coreProperties>
</file>