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174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3925F-20C3-41A5-987F-754DBAF29FE7}" type="datetimeFigureOut">
              <a:rPr lang="en-US" smtClean="0"/>
              <a:pPr/>
              <a:t>7/12/2012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698500"/>
            <a:ext cx="261778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1B6D8-2401-43E6-9A03-159296D5EA2D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1B6D8-2401-43E6-9A03-159296D5EA2D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D3D8-263C-400B-88DC-9675EE661908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D8E5-AE2C-4D62-881C-06A7EAC0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6858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MY" sz="1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MAJLIS AMANAT TAHUN BARU  NAIB CANSELOR 2012</a:t>
            </a:r>
            <a:endParaRPr lang="en-US" sz="1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9 JANUARI 2012 (ISNIN)</a:t>
            </a:r>
          </a:p>
          <a:p>
            <a:pPr algn="ctr">
              <a:defRPr/>
            </a:pPr>
            <a:r>
              <a:rPr lang="en-US" sz="1000" b="1" baseline="0" dirty="0" smtClean="0">
                <a:latin typeface="Arial" pitchFamily="34" charset="0"/>
                <a:ea typeface="+mj-ea"/>
                <a:cs typeface="Arial" pitchFamily="34" charset="0"/>
              </a:rPr>
              <a:t>DEWAN</a:t>
            </a:r>
            <a:r>
              <a:rPr lang="en-US" sz="1000" b="1" dirty="0" smtClean="0">
                <a:latin typeface="Arial" pitchFamily="34" charset="0"/>
                <a:ea typeface="+mj-ea"/>
                <a:cs typeface="Arial" pitchFamily="34" charset="0"/>
              </a:rPr>
              <a:t> BANKUET</a:t>
            </a:r>
            <a:r>
              <a:rPr lang="en-US" sz="1000" b="1" smtClean="0">
                <a:latin typeface="Arial" pitchFamily="34" charset="0"/>
                <a:ea typeface="+mj-ea"/>
                <a:cs typeface="Arial" pitchFamily="34" charset="0"/>
              </a:rPr>
              <a:t>, BANGUNAN CANSELERI SULTAN IBRAHIM, UTM </a:t>
            </a:r>
            <a:r>
              <a:rPr lang="en-US" sz="1000" b="1" dirty="0" smtClean="0">
                <a:latin typeface="Arial" pitchFamily="34" charset="0"/>
                <a:ea typeface="+mj-ea"/>
                <a:cs typeface="Arial" pitchFamily="34" charset="0"/>
              </a:rPr>
              <a:t>JOHOR BAHRU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5562600" cy="693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133600" y="609600"/>
            <a:ext cx="2664767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70249" y="1460956"/>
            <a:ext cx="12539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BUNGA HIASAN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Sun 73"/>
          <p:cNvSpPr/>
          <p:nvPr/>
        </p:nvSpPr>
        <p:spPr>
          <a:xfrm>
            <a:off x="2098849" y="13738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33600" y="609600"/>
            <a:ext cx="2666999" cy="15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BACKDROP</a:t>
            </a:r>
            <a:endParaRPr lang="en-US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Sun 70"/>
          <p:cNvSpPr/>
          <p:nvPr/>
        </p:nvSpPr>
        <p:spPr>
          <a:xfrm>
            <a:off x="2249016" y="13716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Sun 74"/>
          <p:cNvSpPr/>
          <p:nvPr/>
        </p:nvSpPr>
        <p:spPr>
          <a:xfrm>
            <a:off x="2401416" y="13738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Sun 75"/>
          <p:cNvSpPr/>
          <p:nvPr/>
        </p:nvSpPr>
        <p:spPr>
          <a:xfrm>
            <a:off x="2551583" y="13716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Sun 77"/>
          <p:cNvSpPr/>
          <p:nvPr/>
        </p:nvSpPr>
        <p:spPr>
          <a:xfrm>
            <a:off x="4197699" y="13738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Sun 78"/>
          <p:cNvSpPr/>
          <p:nvPr/>
        </p:nvSpPr>
        <p:spPr>
          <a:xfrm>
            <a:off x="4347866" y="13716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Sun 79"/>
          <p:cNvSpPr/>
          <p:nvPr/>
        </p:nvSpPr>
        <p:spPr>
          <a:xfrm>
            <a:off x="4500266" y="13738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Sun 87"/>
          <p:cNvSpPr/>
          <p:nvPr/>
        </p:nvSpPr>
        <p:spPr>
          <a:xfrm>
            <a:off x="4650433" y="13716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38600" y="1460956"/>
            <a:ext cx="12539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BUNGA HIASAN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57400" y="91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ROSTRUM VIP</a:t>
            </a:r>
            <a:endParaRPr lang="en-MY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86200" y="91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ROSTRUM  MC</a:t>
            </a:r>
            <a:endParaRPr lang="en-MY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590800" y="1676400"/>
            <a:ext cx="1676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3" name="Rounded Rectangle 112"/>
          <p:cNvSpPr/>
          <p:nvPr/>
        </p:nvSpPr>
        <p:spPr>
          <a:xfrm>
            <a:off x="2895600" y="1981200"/>
            <a:ext cx="1524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4" name="Rounded Rectangle 113"/>
          <p:cNvSpPr/>
          <p:nvPr/>
        </p:nvSpPr>
        <p:spPr>
          <a:xfrm>
            <a:off x="3124200" y="1981200"/>
            <a:ext cx="1524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5" name="Rounded Rectangle 114"/>
          <p:cNvSpPr/>
          <p:nvPr/>
        </p:nvSpPr>
        <p:spPr>
          <a:xfrm>
            <a:off x="3352800" y="1981200"/>
            <a:ext cx="1524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6" name="Rounded Rectangle 115"/>
          <p:cNvSpPr/>
          <p:nvPr/>
        </p:nvSpPr>
        <p:spPr>
          <a:xfrm>
            <a:off x="3581400" y="1981200"/>
            <a:ext cx="1524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7" name="Rounded Rectangle 116"/>
          <p:cNvSpPr/>
          <p:nvPr/>
        </p:nvSpPr>
        <p:spPr>
          <a:xfrm>
            <a:off x="3810000" y="1981200"/>
            <a:ext cx="1524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9" name="Rounded Rectangle 118"/>
          <p:cNvSpPr/>
          <p:nvPr/>
        </p:nvSpPr>
        <p:spPr>
          <a:xfrm>
            <a:off x="3124200" y="1752600"/>
            <a:ext cx="6096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5" name="Rectangle 384"/>
          <p:cNvSpPr/>
          <p:nvPr/>
        </p:nvSpPr>
        <p:spPr>
          <a:xfrm rot="5400000" flipV="1">
            <a:off x="3276599" y="1447804"/>
            <a:ext cx="304801" cy="1523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6" name="Rounded Rectangle 415"/>
          <p:cNvSpPr/>
          <p:nvPr/>
        </p:nvSpPr>
        <p:spPr>
          <a:xfrm rot="5400000">
            <a:off x="4800600" y="1066800"/>
            <a:ext cx="762000" cy="152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PARTISYEN</a:t>
            </a:r>
            <a:endParaRPr lang="en-MY" sz="800" b="1" dirty="0">
              <a:solidFill>
                <a:schemeClr val="tx1"/>
              </a:solidFill>
            </a:endParaRPr>
          </a:p>
        </p:txBody>
      </p:sp>
      <p:sp>
        <p:nvSpPr>
          <p:cNvPr id="417" name="Rounded Rectangle 416"/>
          <p:cNvSpPr/>
          <p:nvPr/>
        </p:nvSpPr>
        <p:spPr>
          <a:xfrm>
            <a:off x="5257800" y="1371600"/>
            <a:ext cx="762000" cy="152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PARTISYEN</a:t>
            </a:r>
            <a:endParaRPr lang="en-MY" sz="800" b="1" dirty="0">
              <a:solidFill>
                <a:schemeClr val="tx1"/>
              </a:solidFill>
            </a:endParaRPr>
          </a:p>
        </p:txBody>
      </p:sp>
      <p:sp>
        <p:nvSpPr>
          <p:cNvPr id="426" name="Rounded Rectangle 425"/>
          <p:cNvSpPr/>
          <p:nvPr/>
        </p:nvSpPr>
        <p:spPr>
          <a:xfrm rot="16200000">
            <a:off x="5105400" y="1066800"/>
            <a:ext cx="4572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MEJA</a:t>
            </a:r>
            <a:endParaRPr lang="en-MY" sz="800" b="1" dirty="0">
              <a:solidFill>
                <a:schemeClr val="tx1"/>
              </a:solidFill>
            </a:endParaRPr>
          </a:p>
        </p:txBody>
      </p:sp>
      <p:sp>
        <p:nvSpPr>
          <p:cNvPr id="443" name="Rounded Rectangle 442"/>
          <p:cNvSpPr/>
          <p:nvPr/>
        </p:nvSpPr>
        <p:spPr>
          <a:xfrm>
            <a:off x="5410200" y="1219200"/>
            <a:ext cx="457200" cy="152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MEJA</a:t>
            </a:r>
            <a:endParaRPr lang="en-MY" sz="800" b="1" dirty="0">
              <a:solidFill>
                <a:schemeClr val="tx1"/>
              </a:solidFill>
            </a:endParaRPr>
          </a:p>
        </p:txBody>
      </p:sp>
      <p:sp>
        <p:nvSpPr>
          <p:cNvPr id="444" name="Sun 443"/>
          <p:cNvSpPr/>
          <p:nvPr/>
        </p:nvSpPr>
        <p:spPr>
          <a:xfrm>
            <a:off x="5112099" y="15262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5" name="Sun 444"/>
          <p:cNvSpPr/>
          <p:nvPr/>
        </p:nvSpPr>
        <p:spPr>
          <a:xfrm>
            <a:off x="5262266" y="15240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6" name="Sun 445"/>
          <p:cNvSpPr/>
          <p:nvPr/>
        </p:nvSpPr>
        <p:spPr>
          <a:xfrm>
            <a:off x="5414666" y="15262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7" name="Sun 446"/>
          <p:cNvSpPr/>
          <p:nvPr/>
        </p:nvSpPr>
        <p:spPr>
          <a:xfrm>
            <a:off x="5564833" y="15240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8" name="Sun 447"/>
          <p:cNvSpPr/>
          <p:nvPr/>
        </p:nvSpPr>
        <p:spPr>
          <a:xfrm>
            <a:off x="5721699" y="15262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9" name="Sun 448"/>
          <p:cNvSpPr/>
          <p:nvPr/>
        </p:nvSpPr>
        <p:spPr>
          <a:xfrm>
            <a:off x="5871866" y="15240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2" name="Rounded Rectangle 451"/>
          <p:cNvSpPr/>
          <p:nvPr/>
        </p:nvSpPr>
        <p:spPr>
          <a:xfrm rot="5400000">
            <a:off x="5630342" y="8161858"/>
            <a:ext cx="914400" cy="2878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MEJA PENDAFTARAN</a:t>
            </a:r>
            <a:endParaRPr lang="en-MY" sz="800" b="1" dirty="0">
              <a:solidFill>
                <a:schemeClr val="tx1"/>
              </a:solidFill>
            </a:endParaRPr>
          </a:p>
        </p:txBody>
      </p:sp>
      <p:sp>
        <p:nvSpPr>
          <p:cNvPr id="453" name="Sun 452"/>
          <p:cNvSpPr/>
          <p:nvPr/>
        </p:nvSpPr>
        <p:spPr>
          <a:xfrm>
            <a:off x="4953000" y="13716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4" name="Sun 453"/>
          <p:cNvSpPr/>
          <p:nvPr/>
        </p:nvSpPr>
        <p:spPr>
          <a:xfrm>
            <a:off x="4953000" y="12214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5" name="Sun 454"/>
          <p:cNvSpPr/>
          <p:nvPr/>
        </p:nvSpPr>
        <p:spPr>
          <a:xfrm>
            <a:off x="4953000" y="1066800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6" name="Sun 455"/>
          <p:cNvSpPr/>
          <p:nvPr/>
        </p:nvSpPr>
        <p:spPr>
          <a:xfrm>
            <a:off x="4953000" y="9166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7" name="Sun 456"/>
          <p:cNvSpPr/>
          <p:nvPr/>
        </p:nvSpPr>
        <p:spPr>
          <a:xfrm>
            <a:off x="4953000" y="764232"/>
            <a:ext cx="150167" cy="150168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6" name="Rounded Rectangle 365"/>
          <p:cNvSpPr/>
          <p:nvPr/>
        </p:nvSpPr>
        <p:spPr>
          <a:xfrm>
            <a:off x="3352800" y="617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7" name="Rounded Rectangle 136"/>
          <p:cNvSpPr/>
          <p:nvPr/>
        </p:nvSpPr>
        <p:spPr>
          <a:xfrm>
            <a:off x="3581400" y="609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8" name="Rounded Rectangle 137"/>
          <p:cNvSpPr/>
          <p:nvPr/>
        </p:nvSpPr>
        <p:spPr>
          <a:xfrm>
            <a:off x="3124200" y="609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9" name="Rounded Rectangle 138"/>
          <p:cNvSpPr/>
          <p:nvPr/>
        </p:nvSpPr>
        <p:spPr>
          <a:xfrm>
            <a:off x="38100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1" name="Rounded Rectangle 140"/>
          <p:cNvSpPr/>
          <p:nvPr/>
        </p:nvSpPr>
        <p:spPr>
          <a:xfrm>
            <a:off x="28956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3" name="Rounded Rectangle 142"/>
          <p:cNvSpPr/>
          <p:nvPr/>
        </p:nvSpPr>
        <p:spPr>
          <a:xfrm>
            <a:off x="3352800" y="655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4" name="Rounded Rectangle 143"/>
          <p:cNvSpPr/>
          <p:nvPr/>
        </p:nvSpPr>
        <p:spPr>
          <a:xfrm>
            <a:off x="3581400" y="647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5" name="Rounded Rectangle 144"/>
          <p:cNvSpPr/>
          <p:nvPr/>
        </p:nvSpPr>
        <p:spPr>
          <a:xfrm>
            <a:off x="3124200" y="647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6" name="Rounded Rectangle 145"/>
          <p:cNvSpPr/>
          <p:nvPr/>
        </p:nvSpPr>
        <p:spPr>
          <a:xfrm>
            <a:off x="38100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7" name="Rounded Rectangle 146"/>
          <p:cNvSpPr/>
          <p:nvPr/>
        </p:nvSpPr>
        <p:spPr>
          <a:xfrm>
            <a:off x="28956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8" name="Rounded Rectangle 147"/>
          <p:cNvSpPr/>
          <p:nvPr/>
        </p:nvSpPr>
        <p:spPr>
          <a:xfrm>
            <a:off x="3352800" y="541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9" name="Rounded Rectangle 148"/>
          <p:cNvSpPr/>
          <p:nvPr/>
        </p:nvSpPr>
        <p:spPr>
          <a:xfrm>
            <a:off x="3581400" y="5334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0" name="Rounded Rectangle 149"/>
          <p:cNvSpPr/>
          <p:nvPr/>
        </p:nvSpPr>
        <p:spPr>
          <a:xfrm>
            <a:off x="3124200" y="5334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1" name="Rounded Rectangle 150"/>
          <p:cNvSpPr/>
          <p:nvPr/>
        </p:nvSpPr>
        <p:spPr>
          <a:xfrm>
            <a:off x="3810000" y="5257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2" name="Rounded Rectangle 151"/>
          <p:cNvSpPr/>
          <p:nvPr/>
        </p:nvSpPr>
        <p:spPr>
          <a:xfrm>
            <a:off x="2895600" y="5257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3" name="Rounded Rectangle 152"/>
          <p:cNvSpPr/>
          <p:nvPr/>
        </p:nvSpPr>
        <p:spPr>
          <a:xfrm>
            <a:off x="40386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4" name="Rounded Rectangle 153"/>
          <p:cNvSpPr/>
          <p:nvPr/>
        </p:nvSpPr>
        <p:spPr>
          <a:xfrm>
            <a:off x="26670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5" name="Rounded Rectangle 154"/>
          <p:cNvSpPr/>
          <p:nvPr/>
        </p:nvSpPr>
        <p:spPr>
          <a:xfrm>
            <a:off x="3352800" y="579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6" name="Rounded Rectangle 155"/>
          <p:cNvSpPr/>
          <p:nvPr/>
        </p:nvSpPr>
        <p:spPr>
          <a:xfrm>
            <a:off x="3581400" y="5715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7" name="Rounded Rectangle 156"/>
          <p:cNvSpPr/>
          <p:nvPr/>
        </p:nvSpPr>
        <p:spPr>
          <a:xfrm>
            <a:off x="3124200" y="5715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8" name="Rounded Rectangle 157"/>
          <p:cNvSpPr/>
          <p:nvPr/>
        </p:nvSpPr>
        <p:spPr>
          <a:xfrm>
            <a:off x="3810000" y="5638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9" name="Rounded Rectangle 158"/>
          <p:cNvSpPr/>
          <p:nvPr/>
        </p:nvSpPr>
        <p:spPr>
          <a:xfrm>
            <a:off x="2895600" y="5638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0" name="Rounded Rectangle 159"/>
          <p:cNvSpPr/>
          <p:nvPr/>
        </p:nvSpPr>
        <p:spPr>
          <a:xfrm>
            <a:off x="40386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1" name="Rounded Rectangle 160"/>
          <p:cNvSpPr/>
          <p:nvPr/>
        </p:nvSpPr>
        <p:spPr>
          <a:xfrm>
            <a:off x="26670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2" name="Rounded Rectangle 161"/>
          <p:cNvSpPr/>
          <p:nvPr/>
        </p:nvSpPr>
        <p:spPr>
          <a:xfrm>
            <a:off x="3352800" y="4648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3" name="Rounded Rectangle 162"/>
          <p:cNvSpPr/>
          <p:nvPr/>
        </p:nvSpPr>
        <p:spPr>
          <a:xfrm>
            <a:off x="3581400" y="4572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4" name="Rounded Rectangle 163"/>
          <p:cNvSpPr/>
          <p:nvPr/>
        </p:nvSpPr>
        <p:spPr>
          <a:xfrm>
            <a:off x="3124200" y="4572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5" name="Rounded Rectangle 164"/>
          <p:cNvSpPr/>
          <p:nvPr/>
        </p:nvSpPr>
        <p:spPr>
          <a:xfrm>
            <a:off x="3810000" y="4495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6" name="Rounded Rectangle 165"/>
          <p:cNvSpPr/>
          <p:nvPr/>
        </p:nvSpPr>
        <p:spPr>
          <a:xfrm>
            <a:off x="2895600" y="4495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7" name="Rounded Rectangle 166"/>
          <p:cNvSpPr/>
          <p:nvPr/>
        </p:nvSpPr>
        <p:spPr>
          <a:xfrm>
            <a:off x="4038600" y="4419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8" name="Rounded Rectangle 167"/>
          <p:cNvSpPr/>
          <p:nvPr/>
        </p:nvSpPr>
        <p:spPr>
          <a:xfrm>
            <a:off x="2667000" y="4419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9" name="Rounded Rectangle 168"/>
          <p:cNvSpPr/>
          <p:nvPr/>
        </p:nvSpPr>
        <p:spPr>
          <a:xfrm>
            <a:off x="42672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0" name="Rounded Rectangle 169"/>
          <p:cNvSpPr/>
          <p:nvPr/>
        </p:nvSpPr>
        <p:spPr>
          <a:xfrm>
            <a:off x="24384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1" name="Rounded Rectangle 170"/>
          <p:cNvSpPr/>
          <p:nvPr/>
        </p:nvSpPr>
        <p:spPr>
          <a:xfrm>
            <a:off x="3352800" y="4267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4" name="Rounded Rectangle 173"/>
          <p:cNvSpPr/>
          <p:nvPr/>
        </p:nvSpPr>
        <p:spPr>
          <a:xfrm>
            <a:off x="3810000" y="4876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5" name="Rounded Rectangle 174"/>
          <p:cNvSpPr/>
          <p:nvPr/>
        </p:nvSpPr>
        <p:spPr>
          <a:xfrm>
            <a:off x="2895600" y="4876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6" name="Rounded Rectangle 175"/>
          <p:cNvSpPr/>
          <p:nvPr/>
        </p:nvSpPr>
        <p:spPr>
          <a:xfrm>
            <a:off x="4038600" y="4800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7" name="Rounded Rectangle 176"/>
          <p:cNvSpPr/>
          <p:nvPr/>
        </p:nvSpPr>
        <p:spPr>
          <a:xfrm>
            <a:off x="2667000" y="4800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8" name="Rounded Rectangle 177"/>
          <p:cNvSpPr/>
          <p:nvPr/>
        </p:nvSpPr>
        <p:spPr>
          <a:xfrm>
            <a:off x="42672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9" name="Rounded Rectangle 178"/>
          <p:cNvSpPr/>
          <p:nvPr/>
        </p:nvSpPr>
        <p:spPr>
          <a:xfrm>
            <a:off x="24384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0" name="Rounded Rectangle 179"/>
          <p:cNvSpPr/>
          <p:nvPr/>
        </p:nvSpPr>
        <p:spPr>
          <a:xfrm>
            <a:off x="33528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1" name="Rounded Rectangle 180"/>
          <p:cNvSpPr/>
          <p:nvPr/>
        </p:nvSpPr>
        <p:spPr>
          <a:xfrm>
            <a:off x="3581400" y="3810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2" name="Rounded Rectangle 181"/>
          <p:cNvSpPr/>
          <p:nvPr/>
        </p:nvSpPr>
        <p:spPr>
          <a:xfrm>
            <a:off x="3124200" y="3810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3" name="Rounded Rectangle 182"/>
          <p:cNvSpPr/>
          <p:nvPr/>
        </p:nvSpPr>
        <p:spPr>
          <a:xfrm>
            <a:off x="3810000" y="3733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4" name="Rounded Rectangle 183"/>
          <p:cNvSpPr/>
          <p:nvPr/>
        </p:nvSpPr>
        <p:spPr>
          <a:xfrm>
            <a:off x="2895600" y="3733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5" name="Rounded Rectangle 184"/>
          <p:cNvSpPr/>
          <p:nvPr/>
        </p:nvSpPr>
        <p:spPr>
          <a:xfrm>
            <a:off x="4038600" y="3657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6" name="Rounded Rectangle 185"/>
          <p:cNvSpPr/>
          <p:nvPr/>
        </p:nvSpPr>
        <p:spPr>
          <a:xfrm>
            <a:off x="2667000" y="3657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7" name="Rounded Rectangle 186"/>
          <p:cNvSpPr/>
          <p:nvPr/>
        </p:nvSpPr>
        <p:spPr>
          <a:xfrm>
            <a:off x="4267200" y="3581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8" name="Rounded Rectangle 187"/>
          <p:cNvSpPr/>
          <p:nvPr/>
        </p:nvSpPr>
        <p:spPr>
          <a:xfrm>
            <a:off x="2438400" y="3581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9" name="Rounded Rectangle 188"/>
          <p:cNvSpPr/>
          <p:nvPr/>
        </p:nvSpPr>
        <p:spPr>
          <a:xfrm>
            <a:off x="44958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0" name="Rounded Rectangle 189"/>
          <p:cNvSpPr/>
          <p:nvPr/>
        </p:nvSpPr>
        <p:spPr>
          <a:xfrm>
            <a:off x="22098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1" name="Rounded Rectangle 190"/>
          <p:cNvSpPr/>
          <p:nvPr/>
        </p:nvSpPr>
        <p:spPr>
          <a:xfrm>
            <a:off x="33528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3" name="Rounded Rectangle 192"/>
          <p:cNvSpPr/>
          <p:nvPr/>
        </p:nvSpPr>
        <p:spPr>
          <a:xfrm>
            <a:off x="3581400" y="4191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4" name="Rounded Rectangle 193"/>
          <p:cNvSpPr/>
          <p:nvPr/>
        </p:nvSpPr>
        <p:spPr>
          <a:xfrm>
            <a:off x="3124200" y="4191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5" name="Rounded Rectangle 194"/>
          <p:cNvSpPr/>
          <p:nvPr/>
        </p:nvSpPr>
        <p:spPr>
          <a:xfrm>
            <a:off x="3810000" y="4114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6" name="Rounded Rectangle 195"/>
          <p:cNvSpPr/>
          <p:nvPr/>
        </p:nvSpPr>
        <p:spPr>
          <a:xfrm>
            <a:off x="2895600" y="4114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7" name="Rounded Rectangle 196"/>
          <p:cNvSpPr/>
          <p:nvPr/>
        </p:nvSpPr>
        <p:spPr>
          <a:xfrm>
            <a:off x="4038600" y="4038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8" name="Rounded Rectangle 197"/>
          <p:cNvSpPr/>
          <p:nvPr/>
        </p:nvSpPr>
        <p:spPr>
          <a:xfrm>
            <a:off x="2667000" y="4038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9" name="Rounded Rectangle 198"/>
          <p:cNvSpPr/>
          <p:nvPr/>
        </p:nvSpPr>
        <p:spPr>
          <a:xfrm>
            <a:off x="4267200" y="3962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0" name="Rounded Rectangle 199"/>
          <p:cNvSpPr/>
          <p:nvPr/>
        </p:nvSpPr>
        <p:spPr>
          <a:xfrm>
            <a:off x="2438400" y="3962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1" name="Rounded Rectangle 200"/>
          <p:cNvSpPr/>
          <p:nvPr/>
        </p:nvSpPr>
        <p:spPr>
          <a:xfrm>
            <a:off x="44958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2" name="Rounded Rectangle 201"/>
          <p:cNvSpPr/>
          <p:nvPr/>
        </p:nvSpPr>
        <p:spPr>
          <a:xfrm>
            <a:off x="22098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3" name="Rounded Rectangle 202"/>
          <p:cNvSpPr/>
          <p:nvPr/>
        </p:nvSpPr>
        <p:spPr>
          <a:xfrm>
            <a:off x="3352800" y="274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4" name="Rounded Rectangle 203"/>
          <p:cNvSpPr/>
          <p:nvPr/>
        </p:nvSpPr>
        <p:spPr>
          <a:xfrm>
            <a:off x="35814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5" name="Rounded Rectangle 204"/>
          <p:cNvSpPr/>
          <p:nvPr/>
        </p:nvSpPr>
        <p:spPr>
          <a:xfrm>
            <a:off x="31242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6" name="Rounded Rectangle 205"/>
          <p:cNvSpPr/>
          <p:nvPr/>
        </p:nvSpPr>
        <p:spPr>
          <a:xfrm>
            <a:off x="3810000" y="259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7" name="Rounded Rectangle 206"/>
          <p:cNvSpPr/>
          <p:nvPr/>
        </p:nvSpPr>
        <p:spPr>
          <a:xfrm>
            <a:off x="2895600" y="259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8" name="Rounded Rectangle 207"/>
          <p:cNvSpPr/>
          <p:nvPr/>
        </p:nvSpPr>
        <p:spPr>
          <a:xfrm>
            <a:off x="4038600" y="251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9" name="Rounded Rectangle 208"/>
          <p:cNvSpPr/>
          <p:nvPr/>
        </p:nvSpPr>
        <p:spPr>
          <a:xfrm>
            <a:off x="2667000" y="251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0" name="Rounded Rectangle 209"/>
          <p:cNvSpPr/>
          <p:nvPr/>
        </p:nvSpPr>
        <p:spPr>
          <a:xfrm>
            <a:off x="4267200" y="243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1" name="Rounded Rectangle 210"/>
          <p:cNvSpPr/>
          <p:nvPr/>
        </p:nvSpPr>
        <p:spPr>
          <a:xfrm>
            <a:off x="2438400" y="243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2" name="Rounded Rectangle 211"/>
          <p:cNvSpPr/>
          <p:nvPr/>
        </p:nvSpPr>
        <p:spPr>
          <a:xfrm>
            <a:off x="4495800" y="236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3" name="Rounded Rectangle 212"/>
          <p:cNvSpPr/>
          <p:nvPr/>
        </p:nvSpPr>
        <p:spPr>
          <a:xfrm>
            <a:off x="47244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4" name="Rounded Rectangle 213"/>
          <p:cNvSpPr/>
          <p:nvPr/>
        </p:nvSpPr>
        <p:spPr>
          <a:xfrm>
            <a:off x="2209800" y="236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5" name="Rounded Rectangle 214"/>
          <p:cNvSpPr/>
          <p:nvPr/>
        </p:nvSpPr>
        <p:spPr>
          <a:xfrm>
            <a:off x="1981200" y="236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6" name="Rounded Rectangle 215"/>
          <p:cNvSpPr/>
          <p:nvPr/>
        </p:nvSpPr>
        <p:spPr>
          <a:xfrm>
            <a:off x="3352800" y="274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7" name="Rounded Rectangle 216"/>
          <p:cNvSpPr/>
          <p:nvPr/>
        </p:nvSpPr>
        <p:spPr>
          <a:xfrm>
            <a:off x="35814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8" name="Rounded Rectangle 217"/>
          <p:cNvSpPr/>
          <p:nvPr/>
        </p:nvSpPr>
        <p:spPr>
          <a:xfrm>
            <a:off x="31242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9" name="Rounded Rectangle 218"/>
          <p:cNvSpPr/>
          <p:nvPr/>
        </p:nvSpPr>
        <p:spPr>
          <a:xfrm>
            <a:off x="3352800" y="3124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0" name="Rounded Rectangle 219"/>
          <p:cNvSpPr/>
          <p:nvPr/>
        </p:nvSpPr>
        <p:spPr>
          <a:xfrm>
            <a:off x="35814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1" name="Rounded Rectangle 220"/>
          <p:cNvSpPr/>
          <p:nvPr/>
        </p:nvSpPr>
        <p:spPr>
          <a:xfrm>
            <a:off x="31242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2" name="Rounded Rectangle 221"/>
          <p:cNvSpPr/>
          <p:nvPr/>
        </p:nvSpPr>
        <p:spPr>
          <a:xfrm>
            <a:off x="3810000" y="297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3" name="Rounded Rectangle 222"/>
          <p:cNvSpPr/>
          <p:nvPr/>
        </p:nvSpPr>
        <p:spPr>
          <a:xfrm>
            <a:off x="2895600" y="297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4" name="Rounded Rectangle 223"/>
          <p:cNvSpPr/>
          <p:nvPr/>
        </p:nvSpPr>
        <p:spPr>
          <a:xfrm>
            <a:off x="4038600" y="289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5" name="Rounded Rectangle 224"/>
          <p:cNvSpPr/>
          <p:nvPr/>
        </p:nvSpPr>
        <p:spPr>
          <a:xfrm>
            <a:off x="2667000" y="289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6" name="Rounded Rectangle 225"/>
          <p:cNvSpPr/>
          <p:nvPr/>
        </p:nvSpPr>
        <p:spPr>
          <a:xfrm>
            <a:off x="4267200" y="2819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7" name="Rounded Rectangle 226"/>
          <p:cNvSpPr/>
          <p:nvPr/>
        </p:nvSpPr>
        <p:spPr>
          <a:xfrm>
            <a:off x="2438400" y="2819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8" name="Rounded Rectangle 227"/>
          <p:cNvSpPr/>
          <p:nvPr/>
        </p:nvSpPr>
        <p:spPr>
          <a:xfrm>
            <a:off x="4495800" y="274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9" name="Rounded Rectangle 228"/>
          <p:cNvSpPr/>
          <p:nvPr/>
        </p:nvSpPr>
        <p:spPr>
          <a:xfrm>
            <a:off x="47244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0" name="Rounded Rectangle 229"/>
          <p:cNvSpPr/>
          <p:nvPr/>
        </p:nvSpPr>
        <p:spPr>
          <a:xfrm>
            <a:off x="2209800" y="274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1" name="Rounded Rectangle 230"/>
          <p:cNvSpPr/>
          <p:nvPr/>
        </p:nvSpPr>
        <p:spPr>
          <a:xfrm>
            <a:off x="19812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9" name="Rounded Rectangle 398"/>
          <p:cNvSpPr/>
          <p:nvPr/>
        </p:nvSpPr>
        <p:spPr>
          <a:xfrm>
            <a:off x="33528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0" name="Rounded Rectangle 399"/>
          <p:cNvSpPr/>
          <p:nvPr/>
        </p:nvSpPr>
        <p:spPr>
          <a:xfrm>
            <a:off x="3581400" y="3429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1" name="Rounded Rectangle 400"/>
          <p:cNvSpPr/>
          <p:nvPr/>
        </p:nvSpPr>
        <p:spPr>
          <a:xfrm>
            <a:off x="3124200" y="3429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2" name="Rounded Rectangle 401"/>
          <p:cNvSpPr/>
          <p:nvPr/>
        </p:nvSpPr>
        <p:spPr>
          <a:xfrm>
            <a:off x="3810000" y="335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3" name="Rounded Rectangle 402"/>
          <p:cNvSpPr/>
          <p:nvPr/>
        </p:nvSpPr>
        <p:spPr>
          <a:xfrm>
            <a:off x="2895600" y="335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4" name="Rounded Rectangle 403"/>
          <p:cNvSpPr/>
          <p:nvPr/>
        </p:nvSpPr>
        <p:spPr>
          <a:xfrm>
            <a:off x="4038600" y="3276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5" name="Rounded Rectangle 404"/>
          <p:cNvSpPr/>
          <p:nvPr/>
        </p:nvSpPr>
        <p:spPr>
          <a:xfrm>
            <a:off x="2667000" y="3276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6" name="Rounded Rectangle 405"/>
          <p:cNvSpPr/>
          <p:nvPr/>
        </p:nvSpPr>
        <p:spPr>
          <a:xfrm>
            <a:off x="4267200" y="3200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5" name="Rounded Rectangle 414"/>
          <p:cNvSpPr/>
          <p:nvPr/>
        </p:nvSpPr>
        <p:spPr>
          <a:xfrm>
            <a:off x="2438400" y="3200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9" name="Rounded Rectangle 418"/>
          <p:cNvSpPr/>
          <p:nvPr/>
        </p:nvSpPr>
        <p:spPr>
          <a:xfrm>
            <a:off x="2209800" y="3124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1" name="Rounded Rectangle 420"/>
          <p:cNvSpPr/>
          <p:nvPr/>
        </p:nvSpPr>
        <p:spPr>
          <a:xfrm>
            <a:off x="19812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3" name="Rounded Rectangle 422"/>
          <p:cNvSpPr/>
          <p:nvPr/>
        </p:nvSpPr>
        <p:spPr>
          <a:xfrm>
            <a:off x="4495800" y="3124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4" name="Rounded Rectangle 423"/>
          <p:cNvSpPr/>
          <p:nvPr/>
        </p:nvSpPr>
        <p:spPr>
          <a:xfrm>
            <a:off x="47244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8" name="TextBox 597"/>
          <p:cNvSpPr txBox="1"/>
          <p:nvPr/>
        </p:nvSpPr>
        <p:spPr>
          <a:xfrm>
            <a:off x="5257800" y="7315200"/>
            <a:ext cx="68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PINTU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7" name="Rounded Rectangle 376"/>
          <p:cNvSpPr/>
          <p:nvPr/>
        </p:nvSpPr>
        <p:spPr>
          <a:xfrm>
            <a:off x="3352800" y="5029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8" name="Rounded Rectangle 377"/>
          <p:cNvSpPr/>
          <p:nvPr/>
        </p:nvSpPr>
        <p:spPr>
          <a:xfrm>
            <a:off x="3581400" y="4953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9" name="Rounded Rectangle 378"/>
          <p:cNvSpPr/>
          <p:nvPr/>
        </p:nvSpPr>
        <p:spPr>
          <a:xfrm>
            <a:off x="3124200" y="4953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0" name="Rounded Rectangle 379"/>
          <p:cNvSpPr/>
          <p:nvPr/>
        </p:nvSpPr>
        <p:spPr>
          <a:xfrm>
            <a:off x="15240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1" name="Rounded Rectangle 380"/>
          <p:cNvSpPr/>
          <p:nvPr/>
        </p:nvSpPr>
        <p:spPr>
          <a:xfrm>
            <a:off x="1295400" y="220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2" name="Rounded Rectangle 381"/>
          <p:cNvSpPr/>
          <p:nvPr/>
        </p:nvSpPr>
        <p:spPr>
          <a:xfrm>
            <a:off x="1066800" y="213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3" name="Rounded Rectangle 382"/>
          <p:cNvSpPr/>
          <p:nvPr/>
        </p:nvSpPr>
        <p:spPr>
          <a:xfrm>
            <a:off x="838200" y="205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4" name="Rounded Rectangle 383"/>
          <p:cNvSpPr/>
          <p:nvPr/>
        </p:nvSpPr>
        <p:spPr>
          <a:xfrm>
            <a:off x="609600" y="198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6" name="Rounded Rectangle 385"/>
          <p:cNvSpPr/>
          <p:nvPr/>
        </p:nvSpPr>
        <p:spPr>
          <a:xfrm>
            <a:off x="15240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7" name="Rounded Rectangle 386"/>
          <p:cNvSpPr/>
          <p:nvPr/>
        </p:nvSpPr>
        <p:spPr>
          <a:xfrm>
            <a:off x="1295400" y="259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8" name="Rounded Rectangle 387"/>
          <p:cNvSpPr/>
          <p:nvPr/>
        </p:nvSpPr>
        <p:spPr>
          <a:xfrm>
            <a:off x="1066800" y="251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9" name="Rounded Rectangle 388"/>
          <p:cNvSpPr/>
          <p:nvPr/>
        </p:nvSpPr>
        <p:spPr>
          <a:xfrm>
            <a:off x="838200" y="243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3" name="Rounded Rectangle 392"/>
          <p:cNvSpPr/>
          <p:nvPr/>
        </p:nvSpPr>
        <p:spPr>
          <a:xfrm>
            <a:off x="609600" y="236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7" name="Rounded Rectangle 426"/>
          <p:cNvSpPr/>
          <p:nvPr/>
        </p:nvSpPr>
        <p:spPr>
          <a:xfrm>
            <a:off x="15240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8" name="Rounded Rectangle 427"/>
          <p:cNvSpPr/>
          <p:nvPr/>
        </p:nvSpPr>
        <p:spPr>
          <a:xfrm>
            <a:off x="1295400" y="297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9" name="Rounded Rectangle 428"/>
          <p:cNvSpPr/>
          <p:nvPr/>
        </p:nvSpPr>
        <p:spPr>
          <a:xfrm>
            <a:off x="1066800" y="289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0" name="Rounded Rectangle 429"/>
          <p:cNvSpPr/>
          <p:nvPr/>
        </p:nvSpPr>
        <p:spPr>
          <a:xfrm>
            <a:off x="838200" y="2819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1" name="Rounded Rectangle 430"/>
          <p:cNvSpPr/>
          <p:nvPr/>
        </p:nvSpPr>
        <p:spPr>
          <a:xfrm>
            <a:off x="609600" y="274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2" name="Rounded Rectangle 431"/>
          <p:cNvSpPr/>
          <p:nvPr/>
        </p:nvSpPr>
        <p:spPr>
          <a:xfrm>
            <a:off x="52578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3" name="Rounded Rectangle 432"/>
          <p:cNvSpPr/>
          <p:nvPr/>
        </p:nvSpPr>
        <p:spPr>
          <a:xfrm>
            <a:off x="5486400" y="220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4" name="Rounded Rectangle 433"/>
          <p:cNvSpPr/>
          <p:nvPr/>
        </p:nvSpPr>
        <p:spPr>
          <a:xfrm>
            <a:off x="5715000" y="213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5" name="Rounded Rectangle 434"/>
          <p:cNvSpPr/>
          <p:nvPr/>
        </p:nvSpPr>
        <p:spPr>
          <a:xfrm>
            <a:off x="5943600" y="205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6" name="Rounded Rectangle 435"/>
          <p:cNvSpPr/>
          <p:nvPr/>
        </p:nvSpPr>
        <p:spPr>
          <a:xfrm>
            <a:off x="5257800" y="266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7" name="Rounded Rectangle 436"/>
          <p:cNvSpPr/>
          <p:nvPr/>
        </p:nvSpPr>
        <p:spPr>
          <a:xfrm>
            <a:off x="5486400" y="259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8" name="Rounded Rectangle 437"/>
          <p:cNvSpPr/>
          <p:nvPr/>
        </p:nvSpPr>
        <p:spPr>
          <a:xfrm>
            <a:off x="5715000" y="251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9" name="Rounded Rectangle 438"/>
          <p:cNvSpPr/>
          <p:nvPr/>
        </p:nvSpPr>
        <p:spPr>
          <a:xfrm>
            <a:off x="5943600" y="243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0" name="Rounded Rectangle 439"/>
          <p:cNvSpPr/>
          <p:nvPr/>
        </p:nvSpPr>
        <p:spPr>
          <a:xfrm>
            <a:off x="5257800" y="304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1" name="Rounded Rectangle 440"/>
          <p:cNvSpPr/>
          <p:nvPr/>
        </p:nvSpPr>
        <p:spPr>
          <a:xfrm>
            <a:off x="5486400" y="297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2" name="Rounded Rectangle 441"/>
          <p:cNvSpPr/>
          <p:nvPr/>
        </p:nvSpPr>
        <p:spPr>
          <a:xfrm>
            <a:off x="5715000" y="289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2" name="Rounded Rectangle 461"/>
          <p:cNvSpPr/>
          <p:nvPr/>
        </p:nvSpPr>
        <p:spPr>
          <a:xfrm>
            <a:off x="5943600" y="2819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3" name="Rounded Rectangle 462"/>
          <p:cNvSpPr/>
          <p:nvPr/>
        </p:nvSpPr>
        <p:spPr>
          <a:xfrm>
            <a:off x="17526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2" name="Rounded Rectangle 471"/>
          <p:cNvSpPr/>
          <p:nvPr/>
        </p:nvSpPr>
        <p:spPr>
          <a:xfrm>
            <a:off x="1524000" y="3429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3" name="Rounded Rectangle 472"/>
          <p:cNvSpPr/>
          <p:nvPr/>
        </p:nvSpPr>
        <p:spPr>
          <a:xfrm>
            <a:off x="1295400" y="335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2" name="Rounded Rectangle 481"/>
          <p:cNvSpPr/>
          <p:nvPr/>
        </p:nvSpPr>
        <p:spPr>
          <a:xfrm>
            <a:off x="1066800" y="3276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3" name="Rounded Rectangle 482"/>
          <p:cNvSpPr/>
          <p:nvPr/>
        </p:nvSpPr>
        <p:spPr>
          <a:xfrm>
            <a:off x="17526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2" name="Rounded Rectangle 491"/>
          <p:cNvSpPr/>
          <p:nvPr/>
        </p:nvSpPr>
        <p:spPr>
          <a:xfrm>
            <a:off x="1524000" y="3810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3" name="Rounded Rectangle 492"/>
          <p:cNvSpPr/>
          <p:nvPr/>
        </p:nvSpPr>
        <p:spPr>
          <a:xfrm>
            <a:off x="1295400" y="3733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2" name="Rounded Rectangle 501"/>
          <p:cNvSpPr/>
          <p:nvPr/>
        </p:nvSpPr>
        <p:spPr>
          <a:xfrm>
            <a:off x="1066800" y="3657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3" name="Rounded Rectangle 502"/>
          <p:cNvSpPr/>
          <p:nvPr/>
        </p:nvSpPr>
        <p:spPr>
          <a:xfrm>
            <a:off x="838200" y="3200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2" name="Rounded Rectangle 511"/>
          <p:cNvSpPr/>
          <p:nvPr/>
        </p:nvSpPr>
        <p:spPr>
          <a:xfrm>
            <a:off x="609600" y="3124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3" name="Rounded Rectangle 512"/>
          <p:cNvSpPr/>
          <p:nvPr/>
        </p:nvSpPr>
        <p:spPr>
          <a:xfrm>
            <a:off x="838200" y="3581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5" name="Rounded Rectangle 514"/>
          <p:cNvSpPr/>
          <p:nvPr/>
        </p:nvSpPr>
        <p:spPr>
          <a:xfrm>
            <a:off x="6096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1" name="Rounded Rectangle 520"/>
          <p:cNvSpPr/>
          <p:nvPr/>
        </p:nvSpPr>
        <p:spPr>
          <a:xfrm>
            <a:off x="5029200" y="3505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2" name="Rounded Rectangle 521"/>
          <p:cNvSpPr/>
          <p:nvPr/>
        </p:nvSpPr>
        <p:spPr>
          <a:xfrm>
            <a:off x="5257800" y="3429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3" name="Rounded Rectangle 522"/>
          <p:cNvSpPr/>
          <p:nvPr/>
        </p:nvSpPr>
        <p:spPr>
          <a:xfrm>
            <a:off x="5486400" y="335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4" name="Rounded Rectangle 523"/>
          <p:cNvSpPr/>
          <p:nvPr/>
        </p:nvSpPr>
        <p:spPr>
          <a:xfrm>
            <a:off x="5715000" y="3276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5" name="Rounded Rectangle 524"/>
          <p:cNvSpPr/>
          <p:nvPr/>
        </p:nvSpPr>
        <p:spPr>
          <a:xfrm>
            <a:off x="5943600" y="3200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6" name="Rounded Rectangle 525"/>
          <p:cNvSpPr/>
          <p:nvPr/>
        </p:nvSpPr>
        <p:spPr>
          <a:xfrm>
            <a:off x="50292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7" name="Rounded Rectangle 526"/>
          <p:cNvSpPr/>
          <p:nvPr/>
        </p:nvSpPr>
        <p:spPr>
          <a:xfrm>
            <a:off x="5257800" y="3810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8" name="Rounded Rectangle 527"/>
          <p:cNvSpPr/>
          <p:nvPr/>
        </p:nvSpPr>
        <p:spPr>
          <a:xfrm>
            <a:off x="5486400" y="3733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9" name="Rounded Rectangle 528"/>
          <p:cNvSpPr/>
          <p:nvPr/>
        </p:nvSpPr>
        <p:spPr>
          <a:xfrm>
            <a:off x="5715000" y="3657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0" name="Rounded Rectangle 529"/>
          <p:cNvSpPr/>
          <p:nvPr/>
        </p:nvSpPr>
        <p:spPr>
          <a:xfrm>
            <a:off x="5943600" y="3581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1" name="Rounded Rectangle 530"/>
          <p:cNvSpPr/>
          <p:nvPr/>
        </p:nvSpPr>
        <p:spPr>
          <a:xfrm>
            <a:off x="1752600" y="4267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2" name="Rounded Rectangle 531"/>
          <p:cNvSpPr/>
          <p:nvPr/>
        </p:nvSpPr>
        <p:spPr>
          <a:xfrm>
            <a:off x="1524000" y="4191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3" name="Rounded Rectangle 532"/>
          <p:cNvSpPr/>
          <p:nvPr/>
        </p:nvSpPr>
        <p:spPr>
          <a:xfrm>
            <a:off x="1295400" y="4114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4" name="Rounded Rectangle 533"/>
          <p:cNvSpPr/>
          <p:nvPr/>
        </p:nvSpPr>
        <p:spPr>
          <a:xfrm>
            <a:off x="1066800" y="4038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5" name="Rounded Rectangle 534"/>
          <p:cNvSpPr/>
          <p:nvPr/>
        </p:nvSpPr>
        <p:spPr>
          <a:xfrm>
            <a:off x="1752600" y="4648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6" name="Rounded Rectangle 535"/>
          <p:cNvSpPr/>
          <p:nvPr/>
        </p:nvSpPr>
        <p:spPr>
          <a:xfrm>
            <a:off x="1524000" y="4572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2" name="Rounded Rectangle 541"/>
          <p:cNvSpPr/>
          <p:nvPr/>
        </p:nvSpPr>
        <p:spPr>
          <a:xfrm>
            <a:off x="1295400" y="4495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3" name="Rounded Rectangle 542"/>
          <p:cNvSpPr/>
          <p:nvPr/>
        </p:nvSpPr>
        <p:spPr>
          <a:xfrm>
            <a:off x="1066800" y="4419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1" name="Rounded Rectangle 550"/>
          <p:cNvSpPr/>
          <p:nvPr/>
        </p:nvSpPr>
        <p:spPr>
          <a:xfrm>
            <a:off x="838200" y="3962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2" name="Rounded Rectangle 551"/>
          <p:cNvSpPr/>
          <p:nvPr/>
        </p:nvSpPr>
        <p:spPr>
          <a:xfrm>
            <a:off x="609600" y="3886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3" name="Rounded Rectangle 552"/>
          <p:cNvSpPr/>
          <p:nvPr/>
        </p:nvSpPr>
        <p:spPr>
          <a:xfrm>
            <a:off x="8382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4" name="Rounded Rectangle 553"/>
          <p:cNvSpPr/>
          <p:nvPr/>
        </p:nvSpPr>
        <p:spPr>
          <a:xfrm>
            <a:off x="609600" y="4267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5" name="Rounded Rectangle 554"/>
          <p:cNvSpPr/>
          <p:nvPr/>
        </p:nvSpPr>
        <p:spPr>
          <a:xfrm>
            <a:off x="19812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56" name="Rounded Rectangle 555"/>
          <p:cNvSpPr/>
          <p:nvPr/>
        </p:nvSpPr>
        <p:spPr>
          <a:xfrm>
            <a:off x="19812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57" name="Rounded Rectangle 556"/>
          <p:cNvSpPr/>
          <p:nvPr/>
        </p:nvSpPr>
        <p:spPr>
          <a:xfrm>
            <a:off x="1752600" y="5029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8" name="Rounded Rectangle 557"/>
          <p:cNvSpPr/>
          <p:nvPr/>
        </p:nvSpPr>
        <p:spPr>
          <a:xfrm>
            <a:off x="1524000" y="4953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9" name="Rounded Rectangle 558"/>
          <p:cNvSpPr/>
          <p:nvPr/>
        </p:nvSpPr>
        <p:spPr>
          <a:xfrm>
            <a:off x="1295400" y="4876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0" name="Rounded Rectangle 559"/>
          <p:cNvSpPr/>
          <p:nvPr/>
        </p:nvSpPr>
        <p:spPr>
          <a:xfrm>
            <a:off x="1066800" y="4800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1" name="Rounded Rectangle 560"/>
          <p:cNvSpPr/>
          <p:nvPr/>
        </p:nvSpPr>
        <p:spPr>
          <a:xfrm>
            <a:off x="1752600" y="541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2" name="Rounded Rectangle 561"/>
          <p:cNvSpPr/>
          <p:nvPr/>
        </p:nvSpPr>
        <p:spPr>
          <a:xfrm>
            <a:off x="1524000" y="5334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3" name="Rounded Rectangle 562"/>
          <p:cNvSpPr/>
          <p:nvPr/>
        </p:nvSpPr>
        <p:spPr>
          <a:xfrm>
            <a:off x="1295400" y="5257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4" name="Rounded Rectangle 563"/>
          <p:cNvSpPr/>
          <p:nvPr/>
        </p:nvSpPr>
        <p:spPr>
          <a:xfrm>
            <a:off x="10668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5" name="Rounded Rectangle 564"/>
          <p:cNvSpPr/>
          <p:nvPr/>
        </p:nvSpPr>
        <p:spPr>
          <a:xfrm>
            <a:off x="8382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6" name="Rounded Rectangle 565"/>
          <p:cNvSpPr/>
          <p:nvPr/>
        </p:nvSpPr>
        <p:spPr>
          <a:xfrm>
            <a:off x="609600" y="4648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0" name="Rounded Rectangle 569"/>
          <p:cNvSpPr/>
          <p:nvPr/>
        </p:nvSpPr>
        <p:spPr>
          <a:xfrm>
            <a:off x="838200" y="5105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1" name="Rounded Rectangle 570"/>
          <p:cNvSpPr/>
          <p:nvPr/>
        </p:nvSpPr>
        <p:spPr>
          <a:xfrm>
            <a:off x="609600" y="5029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2" name="Rounded Rectangle 571"/>
          <p:cNvSpPr/>
          <p:nvPr/>
        </p:nvSpPr>
        <p:spPr>
          <a:xfrm>
            <a:off x="1981200" y="5105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73" name="Rounded Rectangle 572"/>
          <p:cNvSpPr/>
          <p:nvPr/>
        </p:nvSpPr>
        <p:spPr>
          <a:xfrm>
            <a:off x="1981200" y="548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76" name="Rounded Rectangle 575"/>
          <p:cNvSpPr/>
          <p:nvPr/>
        </p:nvSpPr>
        <p:spPr>
          <a:xfrm>
            <a:off x="22098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77" name="Rounded Rectangle 576"/>
          <p:cNvSpPr/>
          <p:nvPr/>
        </p:nvSpPr>
        <p:spPr>
          <a:xfrm>
            <a:off x="22098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82" name="Rounded Rectangle 581"/>
          <p:cNvSpPr/>
          <p:nvPr/>
        </p:nvSpPr>
        <p:spPr>
          <a:xfrm>
            <a:off x="22098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583" name="Rounded Rectangle 582"/>
          <p:cNvSpPr/>
          <p:nvPr/>
        </p:nvSpPr>
        <p:spPr>
          <a:xfrm>
            <a:off x="1981200" y="586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4" name="Rounded Rectangle 583"/>
          <p:cNvSpPr/>
          <p:nvPr/>
        </p:nvSpPr>
        <p:spPr>
          <a:xfrm>
            <a:off x="1752600" y="579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9" name="Rounded Rectangle 598"/>
          <p:cNvSpPr/>
          <p:nvPr/>
        </p:nvSpPr>
        <p:spPr>
          <a:xfrm>
            <a:off x="1524000" y="5715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0" name="Rounded Rectangle 599"/>
          <p:cNvSpPr/>
          <p:nvPr/>
        </p:nvSpPr>
        <p:spPr>
          <a:xfrm>
            <a:off x="1295400" y="5638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1" name="Rounded Rectangle 600"/>
          <p:cNvSpPr/>
          <p:nvPr/>
        </p:nvSpPr>
        <p:spPr>
          <a:xfrm>
            <a:off x="1981200" y="624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2" name="Rounded Rectangle 601"/>
          <p:cNvSpPr/>
          <p:nvPr/>
        </p:nvSpPr>
        <p:spPr>
          <a:xfrm>
            <a:off x="1752600" y="617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3" name="Rounded Rectangle 602"/>
          <p:cNvSpPr/>
          <p:nvPr/>
        </p:nvSpPr>
        <p:spPr>
          <a:xfrm>
            <a:off x="1524000" y="609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4" name="Rounded Rectangle 603"/>
          <p:cNvSpPr/>
          <p:nvPr/>
        </p:nvSpPr>
        <p:spPr>
          <a:xfrm>
            <a:off x="12954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5" name="Rounded Rectangle 604"/>
          <p:cNvSpPr/>
          <p:nvPr/>
        </p:nvSpPr>
        <p:spPr>
          <a:xfrm>
            <a:off x="10668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6" name="Rounded Rectangle 605"/>
          <p:cNvSpPr/>
          <p:nvPr/>
        </p:nvSpPr>
        <p:spPr>
          <a:xfrm>
            <a:off x="1066800" y="594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7" name="Rounded Rectangle 606"/>
          <p:cNvSpPr/>
          <p:nvPr/>
        </p:nvSpPr>
        <p:spPr>
          <a:xfrm>
            <a:off x="2209800" y="594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608" name="Rounded Rectangle 607"/>
          <p:cNvSpPr/>
          <p:nvPr/>
        </p:nvSpPr>
        <p:spPr>
          <a:xfrm>
            <a:off x="2209800" y="632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609" name="Rounded Rectangle 608"/>
          <p:cNvSpPr/>
          <p:nvPr/>
        </p:nvSpPr>
        <p:spPr>
          <a:xfrm>
            <a:off x="24384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610" name="Rounded Rectangle 609"/>
          <p:cNvSpPr/>
          <p:nvPr/>
        </p:nvSpPr>
        <p:spPr>
          <a:xfrm>
            <a:off x="24384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b="1"/>
          </a:p>
        </p:txBody>
      </p:sp>
      <p:sp>
        <p:nvSpPr>
          <p:cNvPr id="611" name="Rounded Rectangle 610"/>
          <p:cNvSpPr/>
          <p:nvPr/>
        </p:nvSpPr>
        <p:spPr>
          <a:xfrm>
            <a:off x="838200" y="548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2" name="Rounded Rectangle 611"/>
          <p:cNvSpPr/>
          <p:nvPr/>
        </p:nvSpPr>
        <p:spPr>
          <a:xfrm>
            <a:off x="838200" y="586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3" name="Rounded Rectangle 612"/>
          <p:cNvSpPr/>
          <p:nvPr/>
        </p:nvSpPr>
        <p:spPr>
          <a:xfrm>
            <a:off x="609600" y="541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4" name="Rounded Rectangle 613"/>
          <p:cNvSpPr/>
          <p:nvPr/>
        </p:nvSpPr>
        <p:spPr>
          <a:xfrm>
            <a:off x="609600" y="579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5" name="Rounded Rectangle 614"/>
          <p:cNvSpPr/>
          <p:nvPr/>
        </p:nvSpPr>
        <p:spPr>
          <a:xfrm>
            <a:off x="48006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6" name="Rounded Rectangle 615"/>
          <p:cNvSpPr/>
          <p:nvPr/>
        </p:nvSpPr>
        <p:spPr>
          <a:xfrm>
            <a:off x="5029200" y="4267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7" name="Rounded Rectangle 616"/>
          <p:cNvSpPr/>
          <p:nvPr/>
        </p:nvSpPr>
        <p:spPr>
          <a:xfrm>
            <a:off x="5257800" y="4191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8" name="Rounded Rectangle 617"/>
          <p:cNvSpPr/>
          <p:nvPr/>
        </p:nvSpPr>
        <p:spPr>
          <a:xfrm>
            <a:off x="5486400" y="4114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19" name="Rounded Rectangle 618"/>
          <p:cNvSpPr/>
          <p:nvPr/>
        </p:nvSpPr>
        <p:spPr>
          <a:xfrm>
            <a:off x="5715000" y="4038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0" name="Rounded Rectangle 619"/>
          <p:cNvSpPr/>
          <p:nvPr/>
        </p:nvSpPr>
        <p:spPr>
          <a:xfrm>
            <a:off x="48006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1" name="Rounded Rectangle 620"/>
          <p:cNvSpPr/>
          <p:nvPr/>
        </p:nvSpPr>
        <p:spPr>
          <a:xfrm>
            <a:off x="5029200" y="4648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2" name="Rounded Rectangle 621"/>
          <p:cNvSpPr/>
          <p:nvPr/>
        </p:nvSpPr>
        <p:spPr>
          <a:xfrm>
            <a:off x="5257800" y="4572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3" name="Rounded Rectangle 622"/>
          <p:cNvSpPr/>
          <p:nvPr/>
        </p:nvSpPr>
        <p:spPr>
          <a:xfrm>
            <a:off x="5486400" y="4495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4" name="Rounded Rectangle 623"/>
          <p:cNvSpPr/>
          <p:nvPr/>
        </p:nvSpPr>
        <p:spPr>
          <a:xfrm>
            <a:off x="5715000" y="4419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5" name="Rounded Rectangle 624"/>
          <p:cNvSpPr/>
          <p:nvPr/>
        </p:nvSpPr>
        <p:spPr>
          <a:xfrm>
            <a:off x="5943600" y="3962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6" name="Rounded Rectangle 625"/>
          <p:cNvSpPr/>
          <p:nvPr/>
        </p:nvSpPr>
        <p:spPr>
          <a:xfrm>
            <a:off x="5943600" y="4343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7" name="Rounded Rectangle 626"/>
          <p:cNvSpPr/>
          <p:nvPr/>
        </p:nvSpPr>
        <p:spPr>
          <a:xfrm>
            <a:off x="48006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8" name="Rounded Rectangle 627"/>
          <p:cNvSpPr/>
          <p:nvPr/>
        </p:nvSpPr>
        <p:spPr>
          <a:xfrm>
            <a:off x="45720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9" name="Rounded Rectangle 628"/>
          <p:cNvSpPr/>
          <p:nvPr/>
        </p:nvSpPr>
        <p:spPr>
          <a:xfrm>
            <a:off x="4800600" y="5105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0" name="Rounded Rectangle 629"/>
          <p:cNvSpPr/>
          <p:nvPr/>
        </p:nvSpPr>
        <p:spPr>
          <a:xfrm>
            <a:off x="5029200" y="5029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1" name="Rounded Rectangle 630"/>
          <p:cNvSpPr/>
          <p:nvPr/>
        </p:nvSpPr>
        <p:spPr>
          <a:xfrm>
            <a:off x="5257800" y="4953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2" name="Rounded Rectangle 631"/>
          <p:cNvSpPr/>
          <p:nvPr/>
        </p:nvSpPr>
        <p:spPr>
          <a:xfrm>
            <a:off x="5486400" y="4876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3" name="Rounded Rectangle 632"/>
          <p:cNvSpPr/>
          <p:nvPr/>
        </p:nvSpPr>
        <p:spPr>
          <a:xfrm>
            <a:off x="45720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4" name="Rounded Rectangle 633"/>
          <p:cNvSpPr/>
          <p:nvPr/>
        </p:nvSpPr>
        <p:spPr>
          <a:xfrm>
            <a:off x="4800600" y="548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5" name="Rounded Rectangle 634"/>
          <p:cNvSpPr/>
          <p:nvPr/>
        </p:nvSpPr>
        <p:spPr>
          <a:xfrm>
            <a:off x="5029200" y="541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6" name="Rounded Rectangle 635"/>
          <p:cNvSpPr/>
          <p:nvPr/>
        </p:nvSpPr>
        <p:spPr>
          <a:xfrm>
            <a:off x="5257800" y="5334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7" name="Rounded Rectangle 636"/>
          <p:cNvSpPr/>
          <p:nvPr/>
        </p:nvSpPr>
        <p:spPr>
          <a:xfrm>
            <a:off x="5486400" y="5257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8" name="Rounded Rectangle 637"/>
          <p:cNvSpPr/>
          <p:nvPr/>
        </p:nvSpPr>
        <p:spPr>
          <a:xfrm>
            <a:off x="5715000" y="4800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39" name="Rounded Rectangle 638"/>
          <p:cNvSpPr/>
          <p:nvPr/>
        </p:nvSpPr>
        <p:spPr>
          <a:xfrm>
            <a:off x="5715000" y="518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0" name="Rounded Rectangle 639"/>
          <p:cNvSpPr/>
          <p:nvPr/>
        </p:nvSpPr>
        <p:spPr>
          <a:xfrm>
            <a:off x="5943600" y="4724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1" name="Rounded Rectangle 640"/>
          <p:cNvSpPr/>
          <p:nvPr/>
        </p:nvSpPr>
        <p:spPr>
          <a:xfrm>
            <a:off x="5943600" y="5105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2" name="Rounded Rectangle 641"/>
          <p:cNvSpPr/>
          <p:nvPr/>
        </p:nvSpPr>
        <p:spPr>
          <a:xfrm>
            <a:off x="45720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3" name="Rounded Rectangle 642"/>
          <p:cNvSpPr/>
          <p:nvPr/>
        </p:nvSpPr>
        <p:spPr>
          <a:xfrm>
            <a:off x="45720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4" name="Rounded Rectangle 643"/>
          <p:cNvSpPr/>
          <p:nvPr/>
        </p:nvSpPr>
        <p:spPr>
          <a:xfrm>
            <a:off x="43434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5" name="Rounded Rectangle 644"/>
          <p:cNvSpPr/>
          <p:nvPr/>
        </p:nvSpPr>
        <p:spPr>
          <a:xfrm>
            <a:off x="4572000" y="594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6" name="Rounded Rectangle 645"/>
          <p:cNvSpPr/>
          <p:nvPr/>
        </p:nvSpPr>
        <p:spPr>
          <a:xfrm>
            <a:off x="4800600" y="586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7" name="Rounded Rectangle 646"/>
          <p:cNvSpPr/>
          <p:nvPr/>
        </p:nvSpPr>
        <p:spPr>
          <a:xfrm>
            <a:off x="5029200" y="579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8" name="Rounded Rectangle 647"/>
          <p:cNvSpPr/>
          <p:nvPr/>
        </p:nvSpPr>
        <p:spPr>
          <a:xfrm>
            <a:off x="5257800" y="5715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9" name="Rounded Rectangle 648"/>
          <p:cNvSpPr/>
          <p:nvPr/>
        </p:nvSpPr>
        <p:spPr>
          <a:xfrm>
            <a:off x="43434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0" name="Rounded Rectangle 649"/>
          <p:cNvSpPr/>
          <p:nvPr/>
        </p:nvSpPr>
        <p:spPr>
          <a:xfrm>
            <a:off x="4572000" y="632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1" name="Rounded Rectangle 650"/>
          <p:cNvSpPr/>
          <p:nvPr/>
        </p:nvSpPr>
        <p:spPr>
          <a:xfrm>
            <a:off x="4800600" y="624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2" name="Rounded Rectangle 651"/>
          <p:cNvSpPr/>
          <p:nvPr/>
        </p:nvSpPr>
        <p:spPr>
          <a:xfrm>
            <a:off x="5029200" y="617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3" name="Rounded Rectangle 652"/>
          <p:cNvSpPr/>
          <p:nvPr/>
        </p:nvSpPr>
        <p:spPr>
          <a:xfrm>
            <a:off x="5257800" y="609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4" name="Rounded Rectangle 653"/>
          <p:cNvSpPr/>
          <p:nvPr/>
        </p:nvSpPr>
        <p:spPr>
          <a:xfrm>
            <a:off x="5486400" y="5638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5" name="Rounded Rectangle 654"/>
          <p:cNvSpPr/>
          <p:nvPr/>
        </p:nvSpPr>
        <p:spPr>
          <a:xfrm>
            <a:off x="5486400" y="6019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6" name="Rounded Rectangle 655"/>
          <p:cNvSpPr/>
          <p:nvPr/>
        </p:nvSpPr>
        <p:spPr>
          <a:xfrm>
            <a:off x="5715000" y="556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7" name="Rounded Rectangle 656"/>
          <p:cNvSpPr/>
          <p:nvPr/>
        </p:nvSpPr>
        <p:spPr>
          <a:xfrm>
            <a:off x="5715000" y="5943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8" name="Rounded Rectangle 657"/>
          <p:cNvSpPr/>
          <p:nvPr/>
        </p:nvSpPr>
        <p:spPr>
          <a:xfrm>
            <a:off x="5943600" y="548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59" name="Rounded Rectangle 658"/>
          <p:cNvSpPr/>
          <p:nvPr/>
        </p:nvSpPr>
        <p:spPr>
          <a:xfrm>
            <a:off x="5943600" y="5867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0" name="Rounded Rectangle 659"/>
          <p:cNvSpPr/>
          <p:nvPr/>
        </p:nvSpPr>
        <p:spPr>
          <a:xfrm>
            <a:off x="1752600" y="617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1" name="Rounded Rectangle 660"/>
          <p:cNvSpPr/>
          <p:nvPr/>
        </p:nvSpPr>
        <p:spPr>
          <a:xfrm>
            <a:off x="1752600" y="655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2" name="Rounded Rectangle 661"/>
          <p:cNvSpPr/>
          <p:nvPr/>
        </p:nvSpPr>
        <p:spPr>
          <a:xfrm>
            <a:off x="1524000" y="647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3" name="Rounded Rectangle 662"/>
          <p:cNvSpPr/>
          <p:nvPr/>
        </p:nvSpPr>
        <p:spPr>
          <a:xfrm>
            <a:off x="12954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4" name="Rounded Rectangle 663"/>
          <p:cNvSpPr/>
          <p:nvPr/>
        </p:nvSpPr>
        <p:spPr>
          <a:xfrm>
            <a:off x="1066800" y="632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5" name="Rounded Rectangle 664"/>
          <p:cNvSpPr/>
          <p:nvPr/>
        </p:nvSpPr>
        <p:spPr>
          <a:xfrm>
            <a:off x="838200" y="624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6" name="Rounded Rectangle 665"/>
          <p:cNvSpPr/>
          <p:nvPr/>
        </p:nvSpPr>
        <p:spPr>
          <a:xfrm>
            <a:off x="609600" y="617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7" name="Rounded Rectangle 666"/>
          <p:cNvSpPr/>
          <p:nvPr/>
        </p:nvSpPr>
        <p:spPr>
          <a:xfrm>
            <a:off x="4800600" y="624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9" name="Rounded Rectangle 668"/>
          <p:cNvSpPr/>
          <p:nvPr/>
        </p:nvSpPr>
        <p:spPr>
          <a:xfrm>
            <a:off x="5029200" y="6553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0" name="Rounded Rectangle 669"/>
          <p:cNvSpPr/>
          <p:nvPr/>
        </p:nvSpPr>
        <p:spPr>
          <a:xfrm>
            <a:off x="5257800" y="6477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1" name="Rounded Rectangle 670"/>
          <p:cNvSpPr/>
          <p:nvPr/>
        </p:nvSpPr>
        <p:spPr>
          <a:xfrm>
            <a:off x="5486400" y="6400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2" name="Rounded Rectangle 671"/>
          <p:cNvSpPr/>
          <p:nvPr/>
        </p:nvSpPr>
        <p:spPr>
          <a:xfrm>
            <a:off x="5715000" y="6324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3" name="Rounded Rectangle 672"/>
          <p:cNvSpPr/>
          <p:nvPr/>
        </p:nvSpPr>
        <p:spPr>
          <a:xfrm>
            <a:off x="5943600" y="6248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4" name="Rounded Rectangle 673"/>
          <p:cNvSpPr/>
          <p:nvPr/>
        </p:nvSpPr>
        <p:spPr>
          <a:xfrm>
            <a:off x="838200" y="670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5" name="Rounded Rectangle 674"/>
          <p:cNvSpPr/>
          <p:nvPr/>
        </p:nvSpPr>
        <p:spPr>
          <a:xfrm>
            <a:off x="1066800" y="670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6" name="Rounded Rectangle 675"/>
          <p:cNvSpPr/>
          <p:nvPr/>
        </p:nvSpPr>
        <p:spPr>
          <a:xfrm>
            <a:off x="609600" y="6629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7" name="Rounded Rectangle 676"/>
          <p:cNvSpPr/>
          <p:nvPr/>
        </p:nvSpPr>
        <p:spPr>
          <a:xfrm>
            <a:off x="5486400" y="678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8" name="Rounded Rectangle 677"/>
          <p:cNvSpPr/>
          <p:nvPr/>
        </p:nvSpPr>
        <p:spPr>
          <a:xfrm>
            <a:off x="5715000" y="678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9" name="Rounded Rectangle 678"/>
          <p:cNvSpPr/>
          <p:nvPr/>
        </p:nvSpPr>
        <p:spPr>
          <a:xfrm>
            <a:off x="5943600" y="6705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0" name="Rounded Rectangle 679"/>
          <p:cNvSpPr/>
          <p:nvPr/>
        </p:nvSpPr>
        <p:spPr>
          <a:xfrm>
            <a:off x="33528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1" name="Rounded Rectangle 680"/>
          <p:cNvSpPr/>
          <p:nvPr/>
        </p:nvSpPr>
        <p:spPr>
          <a:xfrm>
            <a:off x="35814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2" name="Rounded Rectangle 681"/>
          <p:cNvSpPr/>
          <p:nvPr/>
        </p:nvSpPr>
        <p:spPr>
          <a:xfrm>
            <a:off x="31242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3" name="Rounded Rectangle 682"/>
          <p:cNvSpPr/>
          <p:nvPr/>
        </p:nvSpPr>
        <p:spPr>
          <a:xfrm>
            <a:off x="38100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4" name="Rounded Rectangle 683"/>
          <p:cNvSpPr/>
          <p:nvPr/>
        </p:nvSpPr>
        <p:spPr>
          <a:xfrm>
            <a:off x="28956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5" name="Rounded Rectangle 684"/>
          <p:cNvSpPr/>
          <p:nvPr/>
        </p:nvSpPr>
        <p:spPr>
          <a:xfrm>
            <a:off x="24384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6" name="Rounded Rectangle 685"/>
          <p:cNvSpPr/>
          <p:nvPr/>
        </p:nvSpPr>
        <p:spPr>
          <a:xfrm>
            <a:off x="22098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7" name="Rounded Rectangle 686"/>
          <p:cNvSpPr/>
          <p:nvPr/>
        </p:nvSpPr>
        <p:spPr>
          <a:xfrm>
            <a:off x="19812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8" name="Rounded Rectangle 687"/>
          <p:cNvSpPr/>
          <p:nvPr/>
        </p:nvSpPr>
        <p:spPr>
          <a:xfrm>
            <a:off x="43434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9" name="Rounded Rectangle 688"/>
          <p:cNvSpPr/>
          <p:nvPr/>
        </p:nvSpPr>
        <p:spPr>
          <a:xfrm>
            <a:off x="45720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0" name="Rounded Rectangle 689"/>
          <p:cNvSpPr/>
          <p:nvPr/>
        </p:nvSpPr>
        <p:spPr>
          <a:xfrm>
            <a:off x="48006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4" name="Rounded Rectangle 693"/>
          <p:cNvSpPr/>
          <p:nvPr/>
        </p:nvSpPr>
        <p:spPr>
          <a:xfrm>
            <a:off x="38100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5" name="Rounded Rectangle 694"/>
          <p:cNvSpPr/>
          <p:nvPr/>
        </p:nvSpPr>
        <p:spPr>
          <a:xfrm>
            <a:off x="28956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8" name="Rounded Rectangle 697"/>
          <p:cNvSpPr/>
          <p:nvPr/>
        </p:nvSpPr>
        <p:spPr>
          <a:xfrm>
            <a:off x="3352800" y="2362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9" name="Rounded Rectangle 698"/>
          <p:cNvSpPr/>
          <p:nvPr/>
        </p:nvSpPr>
        <p:spPr>
          <a:xfrm>
            <a:off x="35814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0" name="Rounded Rectangle 699"/>
          <p:cNvSpPr/>
          <p:nvPr/>
        </p:nvSpPr>
        <p:spPr>
          <a:xfrm>
            <a:off x="3124200" y="2286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1" name="Rounded Rectangle 700"/>
          <p:cNvSpPr/>
          <p:nvPr/>
        </p:nvSpPr>
        <p:spPr>
          <a:xfrm>
            <a:off x="10668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2" name="Rounded Rectangle 701"/>
          <p:cNvSpPr/>
          <p:nvPr/>
        </p:nvSpPr>
        <p:spPr>
          <a:xfrm>
            <a:off x="12954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3" name="Rounded Rectangle 702"/>
          <p:cNvSpPr/>
          <p:nvPr/>
        </p:nvSpPr>
        <p:spPr>
          <a:xfrm>
            <a:off x="8382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5" name="Rounded Rectangle 704"/>
          <p:cNvSpPr/>
          <p:nvPr/>
        </p:nvSpPr>
        <p:spPr>
          <a:xfrm>
            <a:off x="6096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6" name="Rounded Rectangle 705"/>
          <p:cNvSpPr/>
          <p:nvPr/>
        </p:nvSpPr>
        <p:spPr>
          <a:xfrm>
            <a:off x="33528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7" name="Rounded Rectangle 706"/>
          <p:cNvSpPr/>
          <p:nvPr/>
        </p:nvSpPr>
        <p:spPr>
          <a:xfrm>
            <a:off x="35814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8" name="Rounded Rectangle 707"/>
          <p:cNvSpPr/>
          <p:nvPr/>
        </p:nvSpPr>
        <p:spPr>
          <a:xfrm>
            <a:off x="31242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09" name="Rounded Rectangle 708"/>
          <p:cNvSpPr/>
          <p:nvPr/>
        </p:nvSpPr>
        <p:spPr>
          <a:xfrm>
            <a:off x="38100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0" name="Rounded Rectangle 709"/>
          <p:cNvSpPr/>
          <p:nvPr/>
        </p:nvSpPr>
        <p:spPr>
          <a:xfrm>
            <a:off x="28956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1" name="Rounded Rectangle 710"/>
          <p:cNvSpPr/>
          <p:nvPr/>
        </p:nvSpPr>
        <p:spPr>
          <a:xfrm>
            <a:off x="19812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2" name="Rounded Rectangle 711"/>
          <p:cNvSpPr/>
          <p:nvPr/>
        </p:nvSpPr>
        <p:spPr>
          <a:xfrm>
            <a:off x="22098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3" name="Rounded Rectangle 712"/>
          <p:cNvSpPr/>
          <p:nvPr/>
        </p:nvSpPr>
        <p:spPr>
          <a:xfrm>
            <a:off x="17526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4" name="Rounded Rectangle 713"/>
          <p:cNvSpPr/>
          <p:nvPr/>
        </p:nvSpPr>
        <p:spPr>
          <a:xfrm>
            <a:off x="24384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5" name="Rounded Rectangle 714"/>
          <p:cNvSpPr/>
          <p:nvPr/>
        </p:nvSpPr>
        <p:spPr>
          <a:xfrm>
            <a:off x="1524000" y="7162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6" name="Rounded Rectangle 715"/>
          <p:cNvSpPr/>
          <p:nvPr/>
        </p:nvSpPr>
        <p:spPr>
          <a:xfrm>
            <a:off x="1295400" y="6781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17" name="Rounded Rectangle 716"/>
          <p:cNvSpPr/>
          <p:nvPr/>
        </p:nvSpPr>
        <p:spPr>
          <a:xfrm>
            <a:off x="1524000" y="6858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4" name="Rounded Rectangle 353"/>
          <p:cNvSpPr/>
          <p:nvPr/>
        </p:nvSpPr>
        <p:spPr>
          <a:xfrm>
            <a:off x="1524000" y="1905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5" name="Rounded Rectangle 354"/>
          <p:cNvSpPr/>
          <p:nvPr/>
        </p:nvSpPr>
        <p:spPr>
          <a:xfrm>
            <a:off x="1295400" y="1828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6" name="Rounded Rectangle 355"/>
          <p:cNvSpPr/>
          <p:nvPr/>
        </p:nvSpPr>
        <p:spPr>
          <a:xfrm>
            <a:off x="1066800" y="1752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7" name="Rounded Rectangle 356"/>
          <p:cNvSpPr/>
          <p:nvPr/>
        </p:nvSpPr>
        <p:spPr>
          <a:xfrm>
            <a:off x="838200" y="167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8" name="Rounded Rectangle 357"/>
          <p:cNvSpPr/>
          <p:nvPr/>
        </p:nvSpPr>
        <p:spPr>
          <a:xfrm>
            <a:off x="609600" y="160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9" name="Rounded Rectangle 358"/>
          <p:cNvSpPr/>
          <p:nvPr/>
        </p:nvSpPr>
        <p:spPr>
          <a:xfrm>
            <a:off x="1524000" y="15240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0" name="Rounded Rectangle 359"/>
          <p:cNvSpPr/>
          <p:nvPr/>
        </p:nvSpPr>
        <p:spPr>
          <a:xfrm>
            <a:off x="1295400" y="14478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1" name="Rounded Rectangle 360"/>
          <p:cNvSpPr/>
          <p:nvPr/>
        </p:nvSpPr>
        <p:spPr>
          <a:xfrm>
            <a:off x="1066800" y="13716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2" name="Rounded Rectangle 361"/>
          <p:cNvSpPr/>
          <p:nvPr/>
        </p:nvSpPr>
        <p:spPr>
          <a:xfrm>
            <a:off x="838200" y="1295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3" name="Rounded Rectangle 362"/>
          <p:cNvSpPr/>
          <p:nvPr/>
        </p:nvSpPr>
        <p:spPr>
          <a:xfrm>
            <a:off x="609600" y="1219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4" name="Rounded Rectangle 363"/>
          <p:cNvSpPr/>
          <p:nvPr/>
        </p:nvSpPr>
        <p:spPr>
          <a:xfrm>
            <a:off x="1752600" y="198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5" name="Rounded Rectangle 364"/>
          <p:cNvSpPr/>
          <p:nvPr/>
        </p:nvSpPr>
        <p:spPr>
          <a:xfrm>
            <a:off x="1752600" y="1600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7" name="Rounded Rectangle 366"/>
          <p:cNvSpPr/>
          <p:nvPr/>
        </p:nvSpPr>
        <p:spPr>
          <a:xfrm>
            <a:off x="1981200" y="16764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8" name="Rounded Rectangle 367"/>
          <p:cNvSpPr/>
          <p:nvPr/>
        </p:nvSpPr>
        <p:spPr>
          <a:xfrm>
            <a:off x="1981200" y="1981200"/>
            <a:ext cx="228600" cy="228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70" name="Straight Connector 369"/>
          <p:cNvCxnSpPr/>
          <p:nvPr/>
        </p:nvCxnSpPr>
        <p:spPr>
          <a:xfrm rot="5400000" flipH="1" flipV="1">
            <a:off x="5257800" y="7467600"/>
            <a:ext cx="152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rot="5400000" flipH="1" flipV="1">
            <a:off x="5791994" y="7466806"/>
            <a:ext cx="152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9" name="Picture 5" descr="C:\Users\HILMAN\AppData\Local\Microsoft\Windows\Temporary Internet Files\Content.IE5\GIWNLR0Y\MC9003526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5" descr="C:\Users\HILMAN\AppData\Local\Microsoft\Windows\Temporary Internet Files\Content.IE5\GIWNLR0Y\MC9003526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DEWAN JAMUAN BANGUNAN PENTADBIRAN MAJLIS PENYAMPAIAN  SIJIL TERAPI HOLISTIK 29 MEI 2009 / 1.00 PETANG</dc:title>
  <dc:creator>hek</dc:creator>
  <cp:lastModifiedBy>Fuad</cp:lastModifiedBy>
  <cp:revision>117</cp:revision>
  <dcterms:created xsi:type="dcterms:W3CDTF">2010-02-22T00:35:33Z</dcterms:created>
  <dcterms:modified xsi:type="dcterms:W3CDTF">2012-07-12T02:05:37Z</dcterms:modified>
</cp:coreProperties>
</file>