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5" d="100"/>
          <a:sy n="85" d="100"/>
        </p:scale>
        <p:origin x="-120" y="21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0C2DD-CEC5-46D4-9A0F-E6D7442D001D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09F30-26A6-49BE-947C-21E148A4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5829300" cy="380999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LAYOUT BILIK MESYUARAT UTAMA, BANGUNAN PENTADBIRAN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914400"/>
            <a:ext cx="5486400" cy="76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85800" y="7923212"/>
            <a:ext cx="548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1562099" y="3543299"/>
            <a:ext cx="5334000" cy="76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" y="6248400"/>
            <a:ext cx="2209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86200" y="6248400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590006" y="6324600"/>
            <a:ext cx="6103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580606" y="6323806"/>
            <a:ext cx="6103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5800" y="4572000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91000" y="20574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V="1">
            <a:off x="4266406" y="5714205"/>
            <a:ext cx="45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4191000" y="2286000"/>
            <a:ext cx="45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4191000" y="2514600"/>
            <a:ext cx="45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 flipV="1">
            <a:off x="685801" y="1295400"/>
            <a:ext cx="45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685800" y="1524000"/>
            <a:ext cx="45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4191000" y="1295400"/>
            <a:ext cx="45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 flipV="1">
            <a:off x="4191000" y="1524000"/>
            <a:ext cx="45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963194" y="7086600"/>
            <a:ext cx="16756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1676400" y="7924800"/>
            <a:ext cx="14478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33800" y="7924800"/>
            <a:ext cx="14478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057400" y="8380412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438400" y="8228012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819400" y="8075612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V="1">
            <a:off x="4800601" y="6934200"/>
            <a:ext cx="45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 flipV="1">
            <a:off x="4800601" y="6705600"/>
            <a:ext cx="45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Connector 73"/>
          <p:cNvSpPr/>
          <p:nvPr/>
        </p:nvSpPr>
        <p:spPr>
          <a:xfrm>
            <a:off x="1752600" y="1447800"/>
            <a:ext cx="838200" cy="7620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" name="Flowchart: Connector 74"/>
          <p:cNvSpPr/>
          <p:nvPr/>
        </p:nvSpPr>
        <p:spPr>
          <a:xfrm>
            <a:off x="1752600" y="2438400"/>
            <a:ext cx="838200" cy="7620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6" name="Flowchart: Connector 75"/>
          <p:cNvSpPr/>
          <p:nvPr/>
        </p:nvSpPr>
        <p:spPr>
          <a:xfrm>
            <a:off x="1752600" y="3429000"/>
            <a:ext cx="838200" cy="7620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066800" y="4724400"/>
            <a:ext cx="1752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5400000">
            <a:off x="419100" y="5372100"/>
            <a:ext cx="914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143000" y="5105400"/>
            <a:ext cx="1524000" cy="838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RUANG TAMU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724400" y="2057400"/>
            <a:ext cx="914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SKRIN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9600" y="1292423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PINTU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14800" y="1292423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PINTU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114800" y="22860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PINTU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191000" y="5483423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PINTU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724400" y="6702623"/>
            <a:ext cx="9906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PINTU</a:t>
            </a: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953000" y="63216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BILIK VIP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971800" y="6096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PINTU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43000" y="8001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TANGGA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648200" y="11531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BILIK KAWALAN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85800" y="6705600"/>
            <a:ext cx="419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CATATAN*</a:t>
            </a: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MUATAN BILIK MESYUARAT 3O ORANG</a:t>
            </a:r>
          </a:p>
          <a:p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MEJA  MAKAN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30 ORANG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76800" y="708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(MUATAN BILIK </a:t>
            </a:r>
            <a:r>
              <a:rPr lang="en-US" sz="1000" b="1" smtClean="0">
                <a:latin typeface="Times New Roman" pitchFamily="18" charset="0"/>
                <a:cs typeface="Times New Roman" pitchFamily="18" charset="0"/>
              </a:rPr>
              <a:t>VIP </a:t>
            </a:r>
            <a:r>
              <a:rPr lang="en-US" sz="1000" b="1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ORANG)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029200" y="5257800"/>
            <a:ext cx="152400" cy="228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5257800" y="5257800"/>
            <a:ext cx="152400" cy="228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5791200" y="2971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791200" y="3200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791200" y="3429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791200" y="3657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5791200" y="3886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495800" y="2743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4495800" y="2971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4495800" y="4114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495800" y="4343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4495800" y="4572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4495800" y="4800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4572000" y="5257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5486400" y="5257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4800600" y="5257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4495800" y="3200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4495800" y="3429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495800" y="3657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4495800" y="3886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5791200" y="4114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791200" y="48006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5791200" y="43434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5791200" y="4572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5715000" y="5257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5791200" y="2743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4724400" y="2819400"/>
            <a:ext cx="990600" cy="2362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4648200" y="2590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638800" y="2590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4724400" y="36384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MEJA</a:t>
            </a:r>
          </a:p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MESYUARAT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rot="10800000" flipV="1">
            <a:off x="4267201" y="5486400"/>
            <a:ext cx="45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4495800" y="502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791200" y="5029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876800" y="2590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410200" y="2590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LAYOUT BILIK MESYUARAT UTAMA, BANGUNAN PENTADBIRAN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BILIK MESYUARAT UTAMA, BANGUNAN PENTADBIRAN</dc:title>
  <dc:creator>hek</dc:creator>
  <cp:lastModifiedBy>hek</cp:lastModifiedBy>
  <cp:revision>20</cp:revision>
  <dcterms:created xsi:type="dcterms:W3CDTF">2010-02-19T07:15:05Z</dcterms:created>
  <dcterms:modified xsi:type="dcterms:W3CDTF">2010-03-03T08:28:47Z</dcterms:modified>
</cp:coreProperties>
</file>