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5759450" cy="3240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1" userDrawn="1">
          <p15:clr>
            <a:srgbClr val="A4A3A4"/>
          </p15:clr>
        </p15:guide>
        <p15:guide id="2" pos="181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kela Jamian" initials="SJ" lastIdx="1" clrIdx="0">
    <p:extLst>
      <p:ext uri="{19B8F6BF-5375-455C-9EA6-DF929625EA0E}">
        <p15:presenceInfo xmlns:p15="http://schemas.microsoft.com/office/powerpoint/2012/main" userId="S::shakela@utm.my::86a84c9d-5c43-43fe-a768-91c0d36f97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2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250" d="100"/>
          <a:sy n="250" d="100"/>
        </p:scale>
        <p:origin x="246" y="180"/>
      </p:cViewPr>
      <p:guideLst>
        <p:guide orient="horz" pos="1021"/>
        <p:guide pos="18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60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3" y="216006"/>
            <a:ext cx="1857572" cy="756021"/>
          </a:xfrm>
          <a:prstGeom prst="rect">
            <a:avLst/>
          </a:prstGeom>
        </p:spPr>
        <p:txBody>
          <a:bodyPr anchor="b"/>
          <a:lstStyle>
            <a:lvl1pPr>
              <a:defRPr sz="15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466513"/>
            <a:ext cx="2915722" cy="230256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512"/>
            </a:lvl1pPr>
            <a:lvl2pPr marL="215981" indent="0">
              <a:buNone/>
              <a:defRPr sz="1323"/>
            </a:lvl2pPr>
            <a:lvl3pPr marL="431963" indent="0">
              <a:buNone/>
              <a:defRPr sz="1134"/>
            </a:lvl3pPr>
            <a:lvl4pPr marL="647944" indent="0">
              <a:buNone/>
              <a:defRPr sz="945"/>
            </a:lvl4pPr>
            <a:lvl5pPr marL="863925" indent="0">
              <a:buNone/>
              <a:defRPr sz="945"/>
            </a:lvl5pPr>
            <a:lvl6pPr marL="1079906" indent="0">
              <a:buNone/>
              <a:defRPr sz="945"/>
            </a:lvl6pPr>
            <a:lvl7pPr marL="1295888" indent="0">
              <a:buNone/>
              <a:defRPr sz="945"/>
            </a:lvl7pPr>
            <a:lvl8pPr marL="1511869" indent="0">
              <a:buNone/>
              <a:defRPr sz="945"/>
            </a:lvl8pPr>
            <a:lvl9pPr marL="1727850" indent="0">
              <a:buNone/>
              <a:defRPr sz="94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3" y="972026"/>
            <a:ext cx="1857572" cy="1800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596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54611217-F98F-4BDD-B241-6885C72D34DA}" type="datetimeFigureOut">
              <a:rPr lang="en-MY" smtClean="0"/>
              <a:t>14/2/2023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7818" y="3003082"/>
            <a:ext cx="1943814" cy="17250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6761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CC7726CE-C519-44DB-AC9E-A3D73FFEF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347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962" y="172505"/>
            <a:ext cx="4967526" cy="62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2" y="862523"/>
            <a:ext cx="4967526" cy="20558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96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54611217-F98F-4BDD-B241-6885C72D34DA}" type="datetimeFigureOut">
              <a:rPr lang="en-MY" smtClean="0"/>
              <a:t>14/2/2023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7818" y="3003082"/>
            <a:ext cx="1943814" cy="17250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761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CC7726CE-C519-44DB-AC9E-A3D73FFEF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1408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172505"/>
            <a:ext cx="1241881" cy="27458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2" y="172505"/>
            <a:ext cx="3653651" cy="27458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96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54611217-F98F-4BDD-B241-6885C72D34DA}" type="datetimeFigureOut">
              <a:rPr lang="en-MY" smtClean="0"/>
              <a:t>14/2/2023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7818" y="3003082"/>
            <a:ext cx="1943814" cy="17250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761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CC7726CE-C519-44DB-AC9E-A3D73FFEF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416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240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EA41CAAB-CF44-4264-8581-8AFF0C8E4B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3213" y="273050"/>
            <a:ext cx="4625975" cy="2560638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465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2" y="807773"/>
            <a:ext cx="4967526" cy="1347786"/>
          </a:xfrm>
          <a:prstGeom prst="rect">
            <a:avLst/>
          </a:prstGeom>
        </p:spPr>
        <p:txBody>
          <a:bodyPr anchor="b"/>
          <a:lstStyle>
            <a:lvl1pPr>
              <a:defRPr sz="28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2" y="2168309"/>
            <a:ext cx="4967526" cy="7087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1pPr>
            <a:lvl2pPr marL="215981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1963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3pPr>
            <a:lvl4pPr marL="64794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3925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7990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588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186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785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96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54611217-F98F-4BDD-B241-6885C72D34DA}" type="datetimeFigureOut">
              <a:rPr lang="en-MY" smtClean="0"/>
              <a:t>14/2/2023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7818" y="3003082"/>
            <a:ext cx="1943814" cy="17250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761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CC7726CE-C519-44DB-AC9E-A3D73FFEF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324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962" y="172505"/>
            <a:ext cx="4967526" cy="62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862523"/>
            <a:ext cx="2447766" cy="2055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862523"/>
            <a:ext cx="2447766" cy="2055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596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54611217-F98F-4BDD-B241-6885C72D34DA}" type="datetimeFigureOut">
              <a:rPr lang="en-MY" smtClean="0"/>
              <a:t>14/2/2023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7818" y="3003082"/>
            <a:ext cx="1943814" cy="17250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6761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CC7726CE-C519-44DB-AC9E-A3D73FFEF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846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72505"/>
            <a:ext cx="4967526" cy="62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794272"/>
            <a:ext cx="2436517" cy="3892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1183532"/>
            <a:ext cx="2436517" cy="17407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794272"/>
            <a:ext cx="2448516" cy="3892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1183532"/>
            <a:ext cx="2448516" cy="17407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9596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54611217-F98F-4BDD-B241-6885C72D34DA}" type="datetimeFigureOut">
              <a:rPr lang="en-MY" smtClean="0"/>
              <a:t>14/2/2023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07818" y="3003082"/>
            <a:ext cx="1943814" cy="17250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06761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CC7726CE-C519-44DB-AC9E-A3D73FFEF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163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962" y="172505"/>
            <a:ext cx="4967526" cy="62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596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54611217-F98F-4BDD-B241-6885C72D34DA}" type="datetimeFigureOut">
              <a:rPr lang="en-MY" smtClean="0"/>
              <a:t>14/2/2023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7818" y="3003082"/>
            <a:ext cx="1943814" cy="17250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6761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CC7726CE-C519-44DB-AC9E-A3D73FFEF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543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9596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54611217-F98F-4BDD-B241-6885C72D34DA}" type="datetimeFigureOut">
              <a:rPr lang="en-MY" smtClean="0"/>
              <a:t>14/2/2023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818" y="3003082"/>
            <a:ext cx="1943814" cy="17250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6761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CC7726CE-C519-44DB-AC9E-A3D73FFEF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602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3" y="216006"/>
            <a:ext cx="1857572" cy="756021"/>
          </a:xfrm>
          <a:prstGeom prst="rect">
            <a:avLst/>
          </a:prstGeom>
        </p:spPr>
        <p:txBody>
          <a:bodyPr anchor="b"/>
          <a:lstStyle>
            <a:lvl1pPr>
              <a:defRPr sz="15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466513"/>
            <a:ext cx="2915722" cy="2302563"/>
          </a:xfrm>
          <a:prstGeom prst="rect">
            <a:avLst/>
          </a:prstGeo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3" y="972026"/>
            <a:ext cx="1857572" cy="1800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596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54611217-F98F-4BDD-B241-6885C72D34DA}" type="datetimeFigureOut">
              <a:rPr lang="en-MY" smtClean="0"/>
              <a:t>14/2/2023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7818" y="3003082"/>
            <a:ext cx="1943814" cy="17250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67612" y="3003082"/>
            <a:ext cx="1295876" cy="172505"/>
          </a:xfrm>
          <a:prstGeom prst="rect">
            <a:avLst/>
          </a:prstGeom>
        </p:spPr>
        <p:txBody>
          <a:bodyPr/>
          <a:lstStyle/>
          <a:p>
            <a:fld id="{CC7726CE-C519-44DB-AC9E-A3D73FFEF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804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58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emf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85593254-CD2D-4B5A-B1A1-67D7E91329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88980"/>
              </p:ext>
            </p:extLst>
          </p:nvPr>
        </p:nvGraphicFramePr>
        <p:xfrm>
          <a:off x="182231" y="127420"/>
          <a:ext cx="836086" cy="293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CorelDRAW" r:id="rId3" imgW="1773085" imgH="622976" progId="CorelDraw.Graphic.21">
                  <p:embed/>
                </p:oleObj>
              </mc:Choice>
              <mc:Fallback>
                <p:oleObj name="CorelDRAW" r:id="rId3" imgW="1773085" imgH="622976" progId="CorelDraw.Graphic.21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xmlns="" id="{42030FDD-2BCB-4631-965E-CE165C647E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231" y="127420"/>
                        <a:ext cx="836086" cy="293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C826E736-99D5-47D6-ADDB-08C150465F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198372"/>
              </p:ext>
            </p:extLst>
          </p:nvPr>
        </p:nvGraphicFramePr>
        <p:xfrm>
          <a:off x="4346204" y="3085369"/>
          <a:ext cx="1240540" cy="100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CorelDRAW" r:id="rId5" imgW="1541296" imgH="125363" progId="CorelDraw.Graphic.21">
                  <p:embed/>
                </p:oleObj>
              </mc:Choice>
              <mc:Fallback>
                <p:oleObj name="CorelDRAW" r:id="rId5" imgW="1541296" imgH="125363" progId="CorelDraw.Graphic.21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xmlns="" id="{A3708FA9-38F7-4562-8460-934377629F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6204" y="3085369"/>
                        <a:ext cx="1240540" cy="100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xmlns="" id="{58F6281F-B2F2-4799-A007-6102E3AC9A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380600"/>
              </p:ext>
            </p:extLst>
          </p:nvPr>
        </p:nvGraphicFramePr>
        <p:xfrm>
          <a:off x="3261057" y="1936523"/>
          <a:ext cx="232568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CorelDRAW" r:id="rId7" imgW="2326404" imgH="377794" progId="CorelDraw.Graphic.21">
                  <p:embed/>
                </p:oleObj>
              </mc:Choice>
              <mc:Fallback>
                <p:oleObj name="CorelDRAW" r:id="rId7" imgW="2326404" imgH="377794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1057" y="1936523"/>
                        <a:ext cx="2325687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249CA89B-6641-4DC2-A9F1-15167AD693D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"/>
            <a:ext cx="5759450" cy="3239310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xmlns="" id="{2CC43726-4AF3-49B1-9BB1-D1A7E39C3E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336075"/>
              </p:ext>
            </p:extLst>
          </p:nvPr>
        </p:nvGraphicFramePr>
        <p:xfrm>
          <a:off x="231537" y="146176"/>
          <a:ext cx="836086" cy="293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CorelDRAW" r:id="rId10" imgW="1773085" imgH="622976" progId="CorelDraw.Graphic.21">
                  <p:embed/>
                </p:oleObj>
              </mc:Choice>
              <mc:Fallback>
                <p:oleObj name="CorelDRAW" r:id="rId10" imgW="1773085" imgH="622976" progId="CorelDraw.Graphic.21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xmlns="" id="{42030FDD-2BCB-4631-965E-CE165C647E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537" y="146176"/>
                        <a:ext cx="836086" cy="293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92A2DE9-75E7-4A21-A06D-88F6757BEF0F}"/>
              </a:ext>
            </a:extLst>
          </p:cNvPr>
          <p:cNvSpPr txBox="1"/>
          <p:nvPr/>
        </p:nvSpPr>
        <p:spPr>
          <a:xfrm>
            <a:off x="231537" y="702552"/>
            <a:ext cx="329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Title</a:t>
            </a:r>
            <a:endParaRPr lang="en-MY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D790F5D-8783-40BF-AC3A-2871C957B8D0}"/>
              </a:ext>
            </a:extLst>
          </p:cNvPr>
          <p:cNvSpPr txBox="1"/>
          <p:nvPr/>
        </p:nvSpPr>
        <p:spPr>
          <a:xfrm>
            <a:off x="231537" y="1180395"/>
            <a:ext cx="3291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Text here</a:t>
            </a:r>
            <a:endParaRPr lang="en-MY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3636AA1-2862-4168-A932-C534D8F569B9}"/>
              </a:ext>
            </a:extLst>
          </p:cNvPr>
          <p:cNvSpPr txBox="1"/>
          <p:nvPr/>
        </p:nvSpPr>
        <p:spPr>
          <a:xfrm>
            <a:off x="4346204" y="3008867"/>
            <a:ext cx="12219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/>
              <a:t>Innovating Solutions</a:t>
            </a:r>
            <a:endParaRPr lang="en-MY" sz="900" b="1" i="1" dirty="0"/>
          </a:p>
        </p:txBody>
      </p:sp>
    </p:spTree>
    <p:extLst>
      <p:ext uri="{BB962C8B-B14F-4D97-AF65-F5344CB8AC3E}">
        <p14:creationId xmlns:p14="http://schemas.microsoft.com/office/powerpoint/2010/main" val="98331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2299</TotalTime>
  <Words>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CorelDRAW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Shakela Jamian</dc:creator>
  <cp:lastModifiedBy>USER</cp:lastModifiedBy>
  <cp:revision>26</cp:revision>
  <dcterms:created xsi:type="dcterms:W3CDTF">2021-08-18T09:11:22Z</dcterms:created>
  <dcterms:modified xsi:type="dcterms:W3CDTF">2023-02-14T03:04:12Z</dcterms:modified>
</cp:coreProperties>
</file>