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3292475" cy="3292475"/>
  <p:notesSz cx="6858000" cy="9144000"/>
  <p:defaultTextStyle>
    <a:defPPr>
      <a:defRPr lang="en-US"/>
    </a:defPPr>
    <a:lvl1pPr marL="0" algn="l" defTabSz="376276" rtl="0" eaLnBrk="1" latinLnBrk="0" hangingPunct="1">
      <a:defRPr sz="700" kern="1200">
        <a:solidFill>
          <a:schemeClr val="tx1"/>
        </a:solidFill>
        <a:latin typeface="+mn-lt"/>
        <a:ea typeface="+mn-ea"/>
        <a:cs typeface="+mn-cs"/>
      </a:defRPr>
    </a:lvl1pPr>
    <a:lvl2pPr marL="188138" algn="l" defTabSz="376276" rtl="0" eaLnBrk="1" latinLnBrk="0" hangingPunct="1">
      <a:defRPr sz="700" kern="1200">
        <a:solidFill>
          <a:schemeClr val="tx1"/>
        </a:solidFill>
        <a:latin typeface="+mn-lt"/>
        <a:ea typeface="+mn-ea"/>
        <a:cs typeface="+mn-cs"/>
      </a:defRPr>
    </a:lvl2pPr>
    <a:lvl3pPr marL="376276" algn="l" defTabSz="376276" rtl="0" eaLnBrk="1" latinLnBrk="0" hangingPunct="1">
      <a:defRPr sz="700" kern="1200">
        <a:solidFill>
          <a:schemeClr val="tx1"/>
        </a:solidFill>
        <a:latin typeface="+mn-lt"/>
        <a:ea typeface="+mn-ea"/>
        <a:cs typeface="+mn-cs"/>
      </a:defRPr>
    </a:lvl3pPr>
    <a:lvl4pPr marL="564413" algn="l" defTabSz="376276" rtl="0" eaLnBrk="1" latinLnBrk="0" hangingPunct="1">
      <a:defRPr sz="700" kern="1200">
        <a:solidFill>
          <a:schemeClr val="tx1"/>
        </a:solidFill>
        <a:latin typeface="+mn-lt"/>
        <a:ea typeface="+mn-ea"/>
        <a:cs typeface="+mn-cs"/>
      </a:defRPr>
    </a:lvl4pPr>
    <a:lvl5pPr marL="752551" algn="l" defTabSz="376276" rtl="0" eaLnBrk="1" latinLnBrk="0" hangingPunct="1">
      <a:defRPr sz="700" kern="1200">
        <a:solidFill>
          <a:schemeClr val="tx1"/>
        </a:solidFill>
        <a:latin typeface="+mn-lt"/>
        <a:ea typeface="+mn-ea"/>
        <a:cs typeface="+mn-cs"/>
      </a:defRPr>
    </a:lvl5pPr>
    <a:lvl6pPr marL="940689" algn="l" defTabSz="376276" rtl="0" eaLnBrk="1" latinLnBrk="0" hangingPunct="1">
      <a:defRPr sz="700" kern="1200">
        <a:solidFill>
          <a:schemeClr val="tx1"/>
        </a:solidFill>
        <a:latin typeface="+mn-lt"/>
        <a:ea typeface="+mn-ea"/>
        <a:cs typeface="+mn-cs"/>
      </a:defRPr>
    </a:lvl6pPr>
    <a:lvl7pPr marL="1128827" algn="l" defTabSz="376276" rtl="0" eaLnBrk="1" latinLnBrk="0" hangingPunct="1">
      <a:defRPr sz="700" kern="1200">
        <a:solidFill>
          <a:schemeClr val="tx1"/>
        </a:solidFill>
        <a:latin typeface="+mn-lt"/>
        <a:ea typeface="+mn-ea"/>
        <a:cs typeface="+mn-cs"/>
      </a:defRPr>
    </a:lvl7pPr>
    <a:lvl8pPr marL="1316965" algn="l" defTabSz="376276" rtl="0" eaLnBrk="1" latinLnBrk="0" hangingPunct="1">
      <a:defRPr sz="700" kern="1200">
        <a:solidFill>
          <a:schemeClr val="tx1"/>
        </a:solidFill>
        <a:latin typeface="+mn-lt"/>
        <a:ea typeface="+mn-ea"/>
        <a:cs typeface="+mn-cs"/>
      </a:defRPr>
    </a:lvl8pPr>
    <a:lvl9pPr marL="1505102" algn="l" defTabSz="376276" rtl="0" eaLnBrk="1" latinLnBrk="0" hangingPunct="1">
      <a:defRPr sz="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0F0F"/>
    <a:srgbClr val="E6F272"/>
    <a:srgbClr val="EC9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634" y="-534"/>
      </p:cViewPr>
      <p:guideLst>
        <p:guide orient="horz" pos="1037"/>
        <p:guide pos="10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6" y="1022802"/>
            <a:ext cx="2798604" cy="705748"/>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871" y="1865736"/>
            <a:ext cx="2304733" cy="841410"/>
          </a:xfrm>
        </p:spPr>
        <p:txBody>
          <a:bodyPr/>
          <a:lstStyle>
            <a:lvl1pPr marL="0" indent="0" algn="ctr">
              <a:buNone/>
              <a:defRPr>
                <a:solidFill>
                  <a:schemeClr val="tx1">
                    <a:tint val="75000"/>
                  </a:schemeClr>
                </a:solidFill>
              </a:defRPr>
            </a:lvl1pPr>
            <a:lvl2pPr marL="188138" indent="0" algn="ctr">
              <a:buNone/>
              <a:defRPr>
                <a:solidFill>
                  <a:schemeClr val="tx1">
                    <a:tint val="75000"/>
                  </a:schemeClr>
                </a:solidFill>
              </a:defRPr>
            </a:lvl2pPr>
            <a:lvl3pPr marL="376276" indent="0" algn="ctr">
              <a:buNone/>
              <a:defRPr>
                <a:solidFill>
                  <a:schemeClr val="tx1">
                    <a:tint val="75000"/>
                  </a:schemeClr>
                </a:solidFill>
              </a:defRPr>
            </a:lvl3pPr>
            <a:lvl4pPr marL="564413" indent="0" algn="ctr">
              <a:buNone/>
              <a:defRPr>
                <a:solidFill>
                  <a:schemeClr val="tx1">
                    <a:tint val="75000"/>
                  </a:schemeClr>
                </a:solidFill>
              </a:defRPr>
            </a:lvl4pPr>
            <a:lvl5pPr marL="752551" indent="0" algn="ctr">
              <a:buNone/>
              <a:defRPr>
                <a:solidFill>
                  <a:schemeClr val="tx1">
                    <a:tint val="75000"/>
                  </a:schemeClr>
                </a:solidFill>
              </a:defRPr>
            </a:lvl5pPr>
            <a:lvl6pPr marL="940689" indent="0" algn="ctr">
              <a:buNone/>
              <a:defRPr>
                <a:solidFill>
                  <a:schemeClr val="tx1">
                    <a:tint val="75000"/>
                  </a:schemeClr>
                </a:solidFill>
              </a:defRPr>
            </a:lvl6pPr>
            <a:lvl7pPr marL="1128827" indent="0" algn="ctr">
              <a:buNone/>
              <a:defRPr>
                <a:solidFill>
                  <a:schemeClr val="tx1">
                    <a:tint val="75000"/>
                  </a:schemeClr>
                </a:solidFill>
              </a:defRPr>
            </a:lvl7pPr>
            <a:lvl8pPr marL="1316965" indent="0" algn="ctr">
              <a:buNone/>
              <a:defRPr>
                <a:solidFill>
                  <a:schemeClr val="tx1">
                    <a:tint val="75000"/>
                  </a:schemeClr>
                </a:solidFill>
              </a:defRPr>
            </a:lvl8pPr>
            <a:lvl9pPr marL="150510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FDB874-1F0A-4815-861E-830B7E06D818}"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259606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DB874-1F0A-4815-861E-830B7E06D818}"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358294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9702" y="63259"/>
            <a:ext cx="266370" cy="1349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47" y="63259"/>
            <a:ext cx="745380" cy="1349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DB874-1F0A-4815-861E-830B7E06D818}"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10025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DB874-1F0A-4815-861E-830B7E06D818}"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425381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83" y="2115720"/>
            <a:ext cx="2798604" cy="653922"/>
          </a:xfrm>
        </p:spPr>
        <p:txBody>
          <a:bodyPr anchor="t"/>
          <a:lstStyle>
            <a:lvl1pPr algn="l">
              <a:defRPr sz="1600" b="1" cap="all"/>
            </a:lvl1pPr>
          </a:lstStyle>
          <a:p>
            <a:r>
              <a:rPr lang="en-US" smtClean="0"/>
              <a:t>Click to edit Master title style</a:t>
            </a:r>
            <a:endParaRPr lang="en-US"/>
          </a:p>
        </p:txBody>
      </p:sp>
      <p:sp>
        <p:nvSpPr>
          <p:cNvPr id="3" name="Text Placeholder 2"/>
          <p:cNvSpPr>
            <a:spLocks noGrp="1"/>
          </p:cNvSpPr>
          <p:nvPr>
            <p:ph type="body" idx="1"/>
          </p:nvPr>
        </p:nvSpPr>
        <p:spPr>
          <a:xfrm>
            <a:off x="260083" y="1395491"/>
            <a:ext cx="2798604" cy="720229"/>
          </a:xfrm>
        </p:spPr>
        <p:txBody>
          <a:bodyPr anchor="b"/>
          <a:lstStyle>
            <a:lvl1pPr marL="0" indent="0">
              <a:buNone/>
              <a:defRPr sz="800">
                <a:solidFill>
                  <a:schemeClr val="tx1">
                    <a:tint val="75000"/>
                  </a:schemeClr>
                </a:solidFill>
              </a:defRPr>
            </a:lvl1pPr>
            <a:lvl2pPr marL="188138" indent="0">
              <a:buNone/>
              <a:defRPr sz="700">
                <a:solidFill>
                  <a:schemeClr val="tx1">
                    <a:tint val="75000"/>
                  </a:schemeClr>
                </a:solidFill>
              </a:defRPr>
            </a:lvl2pPr>
            <a:lvl3pPr marL="376276" indent="0">
              <a:buNone/>
              <a:defRPr sz="700">
                <a:solidFill>
                  <a:schemeClr val="tx1">
                    <a:tint val="75000"/>
                  </a:schemeClr>
                </a:solidFill>
              </a:defRPr>
            </a:lvl3pPr>
            <a:lvl4pPr marL="564413" indent="0">
              <a:buNone/>
              <a:defRPr sz="600">
                <a:solidFill>
                  <a:schemeClr val="tx1">
                    <a:tint val="75000"/>
                  </a:schemeClr>
                </a:solidFill>
              </a:defRPr>
            </a:lvl4pPr>
            <a:lvl5pPr marL="752551" indent="0">
              <a:buNone/>
              <a:defRPr sz="600">
                <a:solidFill>
                  <a:schemeClr val="tx1">
                    <a:tint val="75000"/>
                  </a:schemeClr>
                </a:solidFill>
              </a:defRPr>
            </a:lvl5pPr>
            <a:lvl6pPr marL="940689" indent="0">
              <a:buNone/>
              <a:defRPr sz="600">
                <a:solidFill>
                  <a:schemeClr val="tx1">
                    <a:tint val="75000"/>
                  </a:schemeClr>
                </a:solidFill>
              </a:defRPr>
            </a:lvl6pPr>
            <a:lvl7pPr marL="1128827" indent="0">
              <a:buNone/>
              <a:defRPr sz="600">
                <a:solidFill>
                  <a:schemeClr val="tx1">
                    <a:tint val="75000"/>
                  </a:schemeClr>
                </a:solidFill>
              </a:defRPr>
            </a:lvl7pPr>
            <a:lvl8pPr marL="1316965" indent="0">
              <a:buNone/>
              <a:defRPr sz="600">
                <a:solidFill>
                  <a:schemeClr val="tx1">
                    <a:tint val="75000"/>
                  </a:schemeClr>
                </a:solidFill>
              </a:defRPr>
            </a:lvl8pPr>
            <a:lvl9pPr marL="1505102" indent="0">
              <a:buNone/>
              <a:defRPr sz="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DB874-1F0A-4815-861E-830B7E06D818}"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389473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448" y="368879"/>
            <a:ext cx="505875" cy="1043379"/>
          </a:xfrm>
        </p:spPr>
        <p:txBody>
          <a:bodyPr/>
          <a:lstStyle>
            <a:lvl1pPr>
              <a:defRPr sz="12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0197" y="368879"/>
            <a:ext cx="505875" cy="1043379"/>
          </a:xfrm>
        </p:spPr>
        <p:txBody>
          <a:bodyPr/>
          <a:lstStyle>
            <a:lvl1pPr>
              <a:defRPr sz="12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FDB874-1F0A-4815-861E-830B7E06D818}"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60887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4" y="131852"/>
            <a:ext cx="2963228" cy="5487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4" y="736996"/>
            <a:ext cx="1454748" cy="307145"/>
          </a:xfrm>
        </p:spPr>
        <p:txBody>
          <a:bodyPr anchor="b"/>
          <a:lstStyle>
            <a:lvl1pPr marL="0" indent="0">
              <a:buNone/>
              <a:defRPr sz="1000" b="1"/>
            </a:lvl1pPr>
            <a:lvl2pPr marL="188138" indent="0">
              <a:buNone/>
              <a:defRPr sz="800" b="1"/>
            </a:lvl2pPr>
            <a:lvl3pPr marL="376276" indent="0">
              <a:buNone/>
              <a:defRPr sz="700" b="1"/>
            </a:lvl3pPr>
            <a:lvl4pPr marL="564413" indent="0">
              <a:buNone/>
              <a:defRPr sz="700" b="1"/>
            </a:lvl4pPr>
            <a:lvl5pPr marL="752551" indent="0">
              <a:buNone/>
              <a:defRPr sz="700" b="1"/>
            </a:lvl5pPr>
            <a:lvl6pPr marL="940689" indent="0">
              <a:buNone/>
              <a:defRPr sz="700" b="1"/>
            </a:lvl6pPr>
            <a:lvl7pPr marL="1128827" indent="0">
              <a:buNone/>
              <a:defRPr sz="700" b="1"/>
            </a:lvl7pPr>
            <a:lvl8pPr marL="1316965" indent="0">
              <a:buNone/>
              <a:defRPr sz="700" b="1"/>
            </a:lvl8pPr>
            <a:lvl9pPr marL="1505102" indent="0">
              <a:buNone/>
              <a:defRPr sz="700" b="1"/>
            </a:lvl9pPr>
          </a:lstStyle>
          <a:p>
            <a:pPr lvl="0"/>
            <a:r>
              <a:rPr lang="en-US" smtClean="0"/>
              <a:t>Click to edit Master text styles</a:t>
            </a:r>
          </a:p>
        </p:txBody>
      </p:sp>
      <p:sp>
        <p:nvSpPr>
          <p:cNvPr id="4" name="Content Placeholder 3"/>
          <p:cNvSpPr>
            <a:spLocks noGrp="1"/>
          </p:cNvSpPr>
          <p:nvPr>
            <p:ph sz="half" idx="2"/>
          </p:nvPr>
        </p:nvSpPr>
        <p:spPr>
          <a:xfrm>
            <a:off x="164624" y="1044141"/>
            <a:ext cx="1454748" cy="1896984"/>
          </a:xfrm>
        </p:spPr>
        <p:txBody>
          <a:bodyPr/>
          <a:lstStyle>
            <a:lvl1pPr>
              <a:defRPr sz="1000"/>
            </a:lvl1pPr>
            <a:lvl2pPr>
              <a:defRPr sz="800"/>
            </a:lvl2pPr>
            <a:lvl3pPr>
              <a:defRPr sz="7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532" y="736996"/>
            <a:ext cx="1455320" cy="307145"/>
          </a:xfrm>
        </p:spPr>
        <p:txBody>
          <a:bodyPr anchor="b"/>
          <a:lstStyle>
            <a:lvl1pPr marL="0" indent="0">
              <a:buNone/>
              <a:defRPr sz="1000" b="1"/>
            </a:lvl1pPr>
            <a:lvl2pPr marL="188138" indent="0">
              <a:buNone/>
              <a:defRPr sz="800" b="1"/>
            </a:lvl2pPr>
            <a:lvl3pPr marL="376276" indent="0">
              <a:buNone/>
              <a:defRPr sz="700" b="1"/>
            </a:lvl3pPr>
            <a:lvl4pPr marL="564413" indent="0">
              <a:buNone/>
              <a:defRPr sz="700" b="1"/>
            </a:lvl4pPr>
            <a:lvl5pPr marL="752551" indent="0">
              <a:buNone/>
              <a:defRPr sz="700" b="1"/>
            </a:lvl5pPr>
            <a:lvl6pPr marL="940689" indent="0">
              <a:buNone/>
              <a:defRPr sz="700" b="1"/>
            </a:lvl6pPr>
            <a:lvl7pPr marL="1128827" indent="0">
              <a:buNone/>
              <a:defRPr sz="700" b="1"/>
            </a:lvl7pPr>
            <a:lvl8pPr marL="1316965" indent="0">
              <a:buNone/>
              <a:defRPr sz="700" b="1"/>
            </a:lvl8pPr>
            <a:lvl9pPr marL="1505102" indent="0">
              <a:buNone/>
              <a:defRPr sz="700" b="1"/>
            </a:lvl9pPr>
          </a:lstStyle>
          <a:p>
            <a:pPr lvl="0"/>
            <a:r>
              <a:rPr lang="en-US" smtClean="0"/>
              <a:t>Click to edit Master text styles</a:t>
            </a:r>
          </a:p>
        </p:txBody>
      </p:sp>
      <p:sp>
        <p:nvSpPr>
          <p:cNvPr id="6" name="Content Placeholder 5"/>
          <p:cNvSpPr>
            <a:spLocks noGrp="1"/>
          </p:cNvSpPr>
          <p:nvPr>
            <p:ph sz="quarter" idx="4"/>
          </p:nvPr>
        </p:nvSpPr>
        <p:spPr>
          <a:xfrm>
            <a:off x="1672532" y="1044141"/>
            <a:ext cx="1455320" cy="1896984"/>
          </a:xfrm>
        </p:spPr>
        <p:txBody>
          <a:bodyPr/>
          <a:lstStyle>
            <a:lvl1pPr>
              <a:defRPr sz="1000"/>
            </a:lvl1pPr>
            <a:lvl2pPr>
              <a:defRPr sz="800"/>
            </a:lvl2pPr>
            <a:lvl3pPr>
              <a:defRPr sz="7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FDB874-1F0A-4815-861E-830B7E06D818}"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356971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FDB874-1F0A-4815-861E-830B7E06D818}"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240207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DB874-1F0A-4815-861E-830B7E06D818}"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332513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4" y="131089"/>
            <a:ext cx="1083202" cy="557892"/>
          </a:xfrm>
        </p:spPr>
        <p:txBody>
          <a:bodyPr anchor="b"/>
          <a:lstStyle>
            <a:lvl1pPr algn="l">
              <a:defRPr sz="800" b="1"/>
            </a:lvl1pPr>
          </a:lstStyle>
          <a:p>
            <a:r>
              <a:rPr lang="en-US" smtClean="0"/>
              <a:t>Click to edit Master title style</a:t>
            </a:r>
            <a:endParaRPr lang="en-US"/>
          </a:p>
        </p:txBody>
      </p:sp>
      <p:sp>
        <p:nvSpPr>
          <p:cNvPr id="3" name="Content Placeholder 2"/>
          <p:cNvSpPr>
            <a:spLocks noGrp="1"/>
          </p:cNvSpPr>
          <p:nvPr>
            <p:ph idx="1"/>
          </p:nvPr>
        </p:nvSpPr>
        <p:spPr>
          <a:xfrm>
            <a:off x="1287266" y="131090"/>
            <a:ext cx="1840585" cy="2810036"/>
          </a:xfrm>
        </p:spPr>
        <p:txBody>
          <a:bodyPr/>
          <a:lstStyle>
            <a:lvl1pPr>
              <a:defRPr sz="1300"/>
            </a:lvl1pPr>
            <a:lvl2pPr>
              <a:defRPr sz="12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4" y="688981"/>
            <a:ext cx="1083202" cy="2252145"/>
          </a:xfrm>
        </p:spPr>
        <p:txBody>
          <a:bodyPr/>
          <a:lstStyle>
            <a:lvl1pPr marL="0" indent="0">
              <a:buNone/>
              <a:defRPr sz="600"/>
            </a:lvl1pPr>
            <a:lvl2pPr marL="188138" indent="0">
              <a:buNone/>
              <a:defRPr sz="500"/>
            </a:lvl2pPr>
            <a:lvl3pPr marL="376276" indent="0">
              <a:buNone/>
              <a:defRPr sz="400"/>
            </a:lvl3pPr>
            <a:lvl4pPr marL="564413" indent="0">
              <a:buNone/>
              <a:defRPr sz="400"/>
            </a:lvl4pPr>
            <a:lvl5pPr marL="752551" indent="0">
              <a:buNone/>
              <a:defRPr sz="400"/>
            </a:lvl5pPr>
            <a:lvl6pPr marL="940689" indent="0">
              <a:buNone/>
              <a:defRPr sz="400"/>
            </a:lvl6pPr>
            <a:lvl7pPr marL="1128827" indent="0">
              <a:buNone/>
              <a:defRPr sz="400"/>
            </a:lvl7pPr>
            <a:lvl8pPr marL="1316965" indent="0">
              <a:buNone/>
              <a:defRPr sz="400"/>
            </a:lvl8pPr>
            <a:lvl9pPr marL="1505102"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DB874-1F0A-4815-861E-830B7E06D818}"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321287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348" y="2304732"/>
            <a:ext cx="1975485" cy="272087"/>
          </a:xfrm>
        </p:spPr>
        <p:txBody>
          <a:bodyPr anchor="b"/>
          <a:lstStyle>
            <a:lvl1pPr algn="l">
              <a:defRPr sz="800" b="1"/>
            </a:lvl1pPr>
          </a:lstStyle>
          <a:p>
            <a:r>
              <a:rPr lang="en-US" smtClean="0"/>
              <a:t>Click to edit Master title style</a:t>
            </a:r>
            <a:endParaRPr lang="en-US"/>
          </a:p>
        </p:txBody>
      </p:sp>
      <p:sp>
        <p:nvSpPr>
          <p:cNvPr id="3" name="Picture Placeholder 2"/>
          <p:cNvSpPr>
            <a:spLocks noGrp="1"/>
          </p:cNvSpPr>
          <p:nvPr>
            <p:ph type="pic" idx="1"/>
          </p:nvPr>
        </p:nvSpPr>
        <p:spPr>
          <a:xfrm>
            <a:off x="645348" y="294189"/>
            <a:ext cx="1975485" cy="1975485"/>
          </a:xfrm>
        </p:spPr>
        <p:txBody>
          <a:bodyPr/>
          <a:lstStyle>
            <a:lvl1pPr marL="0" indent="0">
              <a:buNone/>
              <a:defRPr sz="1300"/>
            </a:lvl1pPr>
            <a:lvl2pPr marL="188138" indent="0">
              <a:buNone/>
              <a:defRPr sz="1200"/>
            </a:lvl2pPr>
            <a:lvl3pPr marL="376276" indent="0">
              <a:buNone/>
              <a:defRPr sz="1000"/>
            </a:lvl3pPr>
            <a:lvl4pPr marL="564413" indent="0">
              <a:buNone/>
              <a:defRPr sz="800"/>
            </a:lvl4pPr>
            <a:lvl5pPr marL="752551" indent="0">
              <a:buNone/>
              <a:defRPr sz="800"/>
            </a:lvl5pPr>
            <a:lvl6pPr marL="940689" indent="0">
              <a:buNone/>
              <a:defRPr sz="800"/>
            </a:lvl6pPr>
            <a:lvl7pPr marL="1128827" indent="0">
              <a:buNone/>
              <a:defRPr sz="800"/>
            </a:lvl7pPr>
            <a:lvl8pPr marL="1316965" indent="0">
              <a:buNone/>
              <a:defRPr sz="800"/>
            </a:lvl8pPr>
            <a:lvl9pPr marL="1505102" indent="0">
              <a:buNone/>
              <a:defRPr sz="800"/>
            </a:lvl9pPr>
          </a:lstStyle>
          <a:p>
            <a:endParaRPr lang="en-US"/>
          </a:p>
        </p:txBody>
      </p:sp>
      <p:sp>
        <p:nvSpPr>
          <p:cNvPr id="4" name="Text Placeholder 3"/>
          <p:cNvSpPr>
            <a:spLocks noGrp="1"/>
          </p:cNvSpPr>
          <p:nvPr>
            <p:ph type="body" sz="half" idx="2"/>
          </p:nvPr>
        </p:nvSpPr>
        <p:spPr>
          <a:xfrm>
            <a:off x="645348" y="2576819"/>
            <a:ext cx="1975485" cy="386408"/>
          </a:xfrm>
        </p:spPr>
        <p:txBody>
          <a:bodyPr/>
          <a:lstStyle>
            <a:lvl1pPr marL="0" indent="0">
              <a:buNone/>
              <a:defRPr sz="600"/>
            </a:lvl1pPr>
            <a:lvl2pPr marL="188138" indent="0">
              <a:buNone/>
              <a:defRPr sz="500"/>
            </a:lvl2pPr>
            <a:lvl3pPr marL="376276" indent="0">
              <a:buNone/>
              <a:defRPr sz="400"/>
            </a:lvl3pPr>
            <a:lvl4pPr marL="564413" indent="0">
              <a:buNone/>
              <a:defRPr sz="400"/>
            </a:lvl4pPr>
            <a:lvl5pPr marL="752551" indent="0">
              <a:buNone/>
              <a:defRPr sz="400"/>
            </a:lvl5pPr>
            <a:lvl6pPr marL="940689" indent="0">
              <a:buNone/>
              <a:defRPr sz="400"/>
            </a:lvl6pPr>
            <a:lvl7pPr marL="1128827" indent="0">
              <a:buNone/>
              <a:defRPr sz="400"/>
            </a:lvl7pPr>
            <a:lvl8pPr marL="1316965" indent="0">
              <a:buNone/>
              <a:defRPr sz="400"/>
            </a:lvl8pPr>
            <a:lvl9pPr marL="1505102"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DB874-1F0A-4815-861E-830B7E06D818}"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EB957-2FAB-417D-91A3-54D50F747526}" type="slidenum">
              <a:rPr lang="en-US" smtClean="0"/>
              <a:t>‹#›</a:t>
            </a:fld>
            <a:endParaRPr lang="en-US"/>
          </a:p>
        </p:txBody>
      </p:sp>
    </p:spTree>
    <p:extLst>
      <p:ext uri="{BB962C8B-B14F-4D97-AF65-F5344CB8AC3E}">
        <p14:creationId xmlns:p14="http://schemas.microsoft.com/office/powerpoint/2010/main" val="372555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624" y="131852"/>
            <a:ext cx="2963228" cy="548746"/>
          </a:xfrm>
          <a:prstGeom prst="rect">
            <a:avLst/>
          </a:prstGeom>
        </p:spPr>
        <p:txBody>
          <a:bodyPr vert="horz" lIns="37628" tIns="18814" rIns="37628" bIns="188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624" y="768245"/>
            <a:ext cx="2963228" cy="2172881"/>
          </a:xfrm>
          <a:prstGeom prst="rect">
            <a:avLst/>
          </a:prstGeom>
        </p:spPr>
        <p:txBody>
          <a:bodyPr vert="horz" lIns="37628" tIns="18814" rIns="37628" bIns="188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624" y="3051637"/>
            <a:ext cx="768244" cy="175294"/>
          </a:xfrm>
          <a:prstGeom prst="rect">
            <a:avLst/>
          </a:prstGeom>
        </p:spPr>
        <p:txBody>
          <a:bodyPr vert="horz" lIns="37628" tIns="18814" rIns="37628" bIns="18814" rtlCol="0" anchor="ctr"/>
          <a:lstStyle>
            <a:lvl1pPr algn="l">
              <a:defRPr sz="500">
                <a:solidFill>
                  <a:schemeClr val="tx1">
                    <a:tint val="75000"/>
                  </a:schemeClr>
                </a:solidFill>
              </a:defRPr>
            </a:lvl1pPr>
          </a:lstStyle>
          <a:p>
            <a:fld id="{B1FDB874-1F0A-4815-861E-830B7E06D818}" type="datetimeFigureOut">
              <a:rPr lang="en-US" smtClean="0"/>
              <a:t>6/3/2020</a:t>
            </a:fld>
            <a:endParaRPr lang="en-US"/>
          </a:p>
        </p:txBody>
      </p:sp>
      <p:sp>
        <p:nvSpPr>
          <p:cNvPr id="5" name="Footer Placeholder 4"/>
          <p:cNvSpPr>
            <a:spLocks noGrp="1"/>
          </p:cNvSpPr>
          <p:nvPr>
            <p:ph type="ftr" sz="quarter" idx="3"/>
          </p:nvPr>
        </p:nvSpPr>
        <p:spPr>
          <a:xfrm>
            <a:off x="1124929" y="3051637"/>
            <a:ext cx="1042617" cy="175294"/>
          </a:xfrm>
          <a:prstGeom prst="rect">
            <a:avLst/>
          </a:prstGeom>
        </p:spPr>
        <p:txBody>
          <a:bodyPr vert="horz" lIns="37628" tIns="18814" rIns="37628" bIns="18814" rtlCol="0" anchor="ctr"/>
          <a:lstStyle>
            <a:lvl1pPr algn="ctr">
              <a:defRPr sz="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607" y="3051637"/>
            <a:ext cx="768244" cy="175294"/>
          </a:xfrm>
          <a:prstGeom prst="rect">
            <a:avLst/>
          </a:prstGeom>
        </p:spPr>
        <p:txBody>
          <a:bodyPr vert="horz" lIns="37628" tIns="18814" rIns="37628" bIns="18814" rtlCol="0" anchor="ctr"/>
          <a:lstStyle>
            <a:lvl1pPr algn="r">
              <a:defRPr sz="500">
                <a:solidFill>
                  <a:schemeClr val="tx1">
                    <a:tint val="75000"/>
                  </a:schemeClr>
                </a:solidFill>
              </a:defRPr>
            </a:lvl1pPr>
          </a:lstStyle>
          <a:p>
            <a:fld id="{C81EB957-2FAB-417D-91A3-54D50F747526}" type="slidenum">
              <a:rPr lang="en-US" smtClean="0"/>
              <a:t>‹#›</a:t>
            </a:fld>
            <a:endParaRPr lang="en-US"/>
          </a:p>
        </p:txBody>
      </p:sp>
    </p:spTree>
    <p:extLst>
      <p:ext uri="{BB962C8B-B14F-4D97-AF65-F5344CB8AC3E}">
        <p14:creationId xmlns:p14="http://schemas.microsoft.com/office/powerpoint/2010/main" val="1518240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76" rtl="0" eaLnBrk="1" latinLnBrk="0" hangingPunct="1">
        <a:spcBef>
          <a:spcPct val="0"/>
        </a:spcBef>
        <a:buNone/>
        <a:defRPr sz="1800" kern="1200">
          <a:solidFill>
            <a:schemeClr val="tx1"/>
          </a:solidFill>
          <a:latin typeface="+mj-lt"/>
          <a:ea typeface="+mj-ea"/>
          <a:cs typeface="+mj-cs"/>
        </a:defRPr>
      </a:lvl1pPr>
    </p:titleStyle>
    <p:bodyStyle>
      <a:lvl1pPr marL="141103" indent="-141103" algn="l" defTabSz="376276"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1pPr>
      <a:lvl2pPr marL="305724" indent="-117586" algn="l" defTabSz="376276"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2pPr>
      <a:lvl3pPr marL="470345" indent="-94069" algn="l" defTabSz="376276" rtl="0" eaLnBrk="1" latinLnBrk="0" hangingPunct="1">
        <a:spcBef>
          <a:spcPct val="20000"/>
        </a:spcBef>
        <a:buFont typeface="Arial" panose="020B0604020202020204" pitchFamily="34" charset="0"/>
        <a:buChar char="•"/>
        <a:defRPr sz="1000" kern="1200">
          <a:solidFill>
            <a:schemeClr val="tx1"/>
          </a:solidFill>
          <a:latin typeface="+mn-lt"/>
          <a:ea typeface="+mn-ea"/>
          <a:cs typeface="+mn-cs"/>
        </a:defRPr>
      </a:lvl3pPr>
      <a:lvl4pPr marL="658482" indent="-94069" algn="l" defTabSz="376276" rtl="0" eaLnBrk="1" latinLnBrk="0" hangingPunct="1">
        <a:spcBef>
          <a:spcPct val="20000"/>
        </a:spcBef>
        <a:buFont typeface="Arial" panose="020B0604020202020204" pitchFamily="34" charset="0"/>
        <a:buChar char="–"/>
        <a:defRPr sz="800" kern="1200">
          <a:solidFill>
            <a:schemeClr val="tx1"/>
          </a:solidFill>
          <a:latin typeface="+mn-lt"/>
          <a:ea typeface="+mn-ea"/>
          <a:cs typeface="+mn-cs"/>
        </a:defRPr>
      </a:lvl4pPr>
      <a:lvl5pPr marL="846620" indent="-94069" algn="l" defTabSz="376276" rtl="0" eaLnBrk="1" latinLnBrk="0" hangingPunct="1">
        <a:spcBef>
          <a:spcPct val="20000"/>
        </a:spcBef>
        <a:buFont typeface="Arial" panose="020B0604020202020204" pitchFamily="34" charset="0"/>
        <a:buChar char="»"/>
        <a:defRPr sz="800" kern="1200">
          <a:solidFill>
            <a:schemeClr val="tx1"/>
          </a:solidFill>
          <a:latin typeface="+mn-lt"/>
          <a:ea typeface="+mn-ea"/>
          <a:cs typeface="+mn-cs"/>
        </a:defRPr>
      </a:lvl5pPr>
      <a:lvl6pPr marL="1034758" indent="-94069" algn="l" defTabSz="376276" rtl="0" eaLnBrk="1" latinLnBrk="0" hangingPunct="1">
        <a:spcBef>
          <a:spcPct val="20000"/>
        </a:spcBef>
        <a:buFont typeface="Arial" panose="020B0604020202020204" pitchFamily="34" charset="0"/>
        <a:buChar char="•"/>
        <a:defRPr sz="800" kern="1200">
          <a:solidFill>
            <a:schemeClr val="tx1"/>
          </a:solidFill>
          <a:latin typeface="+mn-lt"/>
          <a:ea typeface="+mn-ea"/>
          <a:cs typeface="+mn-cs"/>
        </a:defRPr>
      </a:lvl6pPr>
      <a:lvl7pPr marL="1222896" indent="-94069" algn="l" defTabSz="376276" rtl="0" eaLnBrk="1" latinLnBrk="0" hangingPunct="1">
        <a:spcBef>
          <a:spcPct val="20000"/>
        </a:spcBef>
        <a:buFont typeface="Arial" panose="020B0604020202020204" pitchFamily="34" charset="0"/>
        <a:buChar char="•"/>
        <a:defRPr sz="800" kern="1200">
          <a:solidFill>
            <a:schemeClr val="tx1"/>
          </a:solidFill>
          <a:latin typeface="+mn-lt"/>
          <a:ea typeface="+mn-ea"/>
          <a:cs typeface="+mn-cs"/>
        </a:defRPr>
      </a:lvl7pPr>
      <a:lvl8pPr marL="1411034" indent="-94069" algn="l" defTabSz="376276" rtl="0" eaLnBrk="1" latinLnBrk="0" hangingPunct="1">
        <a:spcBef>
          <a:spcPct val="20000"/>
        </a:spcBef>
        <a:buFont typeface="Arial" panose="020B0604020202020204" pitchFamily="34" charset="0"/>
        <a:buChar char="•"/>
        <a:defRPr sz="800" kern="1200">
          <a:solidFill>
            <a:schemeClr val="tx1"/>
          </a:solidFill>
          <a:latin typeface="+mn-lt"/>
          <a:ea typeface="+mn-ea"/>
          <a:cs typeface="+mn-cs"/>
        </a:defRPr>
      </a:lvl8pPr>
      <a:lvl9pPr marL="1599171" indent="-94069" algn="l" defTabSz="376276" rtl="0" eaLnBrk="1" latinLnBrk="0" hangingPunct="1">
        <a:spcBef>
          <a:spcPct val="20000"/>
        </a:spcBef>
        <a:buFont typeface="Arial" panose="020B0604020202020204" pitchFamily="34" charset="0"/>
        <a:buChar char="•"/>
        <a:defRPr sz="800" kern="1200">
          <a:solidFill>
            <a:schemeClr val="tx1"/>
          </a:solidFill>
          <a:latin typeface="+mn-lt"/>
          <a:ea typeface="+mn-ea"/>
          <a:cs typeface="+mn-cs"/>
        </a:defRPr>
      </a:lvl9pPr>
    </p:bodyStyle>
    <p:otherStyle>
      <a:defPPr>
        <a:defRPr lang="en-US"/>
      </a:defPPr>
      <a:lvl1pPr marL="0" algn="l" defTabSz="376276" rtl="0" eaLnBrk="1" latinLnBrk="0" hangingPunct="1">
        <a:defRPr sz="700" kern="1200">
          <a:solidFill>
            <a:schemeClr val="tx1"/>
          </a:solidFill>
          <a:latin typeface="+mn-lt"/>
          <a:ea typeface="+mn-ea"/>
          <a:cs typeface="+mn-cs"/>
        </a:defRPr>
      </a:lvl1pPr>
      <a:lvl2pPr marL="188138" algn="l" defTabSz="376276" rtl="0" eaLnBrk="1" latinLnBrk="0" hangingPunct="1">
        <a:defRPr sz="700" kern="1200">
          <a:solidFill>
            <a:schemeClr val="tx1"/>
          </a:solidFill>
          <a:latin typeface="+mn-lt"/>
          <a:ea typeface="+mn-ea"/>
          <a:cs typeface="+mn-cs"/>
        </a:defRPr>
      </a:lvl2pPr>
      <a:lvl3pPr marL="376276" algn="l" defTabSz="376276" rtl="0" eaLnBrk="1" latinLnBrk="0" hangingPunct="1">
        <a:defRPr sz="700" kern="1200">
          <a:solidFill>
            <a:schemeClr val="tx1"/>
          </a:solidFill>
          <a:latin typeface="+mn-lt"/>
          <a:ea typeface="+mn-ea"/>
          <a:cs typeface="+mn-cs"/>
        </a:defRPr>
      </a:lvl3pPr>
      <a:lvl4pPr marL="564413" algn="l" defTabSz="376276" rtl="0" eaLnBrk="1" latinLnBrk="0" hangingPunct="1">
        <a:defRPr sz="700" kern="1200">
          <a:solidFill>
            <a:schemeClr val="tx1"/>
          </a:solidFill>
          <a:latin typeface="+mn-lt"/>
          <a:ea typeface="+mn-ea"/>
          <a:cs typeface="+mn-cs"/>
        </a:defRPr>
      </a:lvl4pPr>
      <a:lvl5pPr marL="752551" algn="l" defTabSz="376276" rtl="0" eaLnBrk="1" latinLnBrk="0" hangingPunct="1">
        <a:defRPr sz="700" kern="1200">
          <a:solidFill>
            <a:schemeClr val="tx1"/>
          </a:solidFill>
          <a:latin typeface="+mn-lt"/>
          <a:ea typeface="+mn-ea"/>
          <a:cs typeface="+mn-cs"/>
        </a:defRPr>
      </a:lvl5pPr>
      <a:lvl6pPr marL="940689" algn="l" defTabSz="376276" rtl="0" eaLnBrk="1" latinLnBrk="0" hangingPunct="1">
        <a:defRPr sz="700" kern="1200">
          <a:solidFill>
            <a:schemeClr val="tx1"/>
          </a:solidFill>
          <a:latin typeface="+mn-lt"/>
          <a:ea typeface="+mn-ea"/>
          <a:cs typeface="+mn-cs"/>
        </a:defRPr>
      </a:lvl6pPr>
      <a:lvl7pPr marL="1128827" algn="l" defTabSz="376276" rtl="0" eaLnBrk="1" latinLnBrk="0" hangingPunct="1">
        <a:defRPr sz="700" kern="1200">
          <a:solidFill>
            <a:schemeClr val="tx1"/>
          </a:solidFill>
          <a:latin typeface="+mn-lt"/>
          <a:ea typeface="+mn-ea"/>
          <a:cs typeface="+mn-cs"/>
        </a:defRPr>
      </a:lvl7pPr>
      <a:lvl8pPr marL="1316965" algn="l" defTabSz="376276" rtl="0" eaLnBrk="1" latinLnBrk="0" hangingPunct="1">
        <a:defRPr sz="700" kern="1200">
          <a:solidFill>
            <a:schemeClr val="tx1"/>
          </a:solidFill>
          <a:latin typeface="+mn-lt"/>
          <a:ea typeface="+mn-ea"/>
          <a:cs typeface="+mn-cs"/>
        </a:defRPr>
      </a:lvl8pPr>
      <a:lvl9pPr marL="1505102" algn="l" defTabSz="376276" rtl="0" eaLnBrk="1" latinLnBrk="0" hangingPunct="1">
        <a:defRPr sz="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7"/>
            <a:ext cx="3291840" cy="3291840"/>
          </a:xfrm>
          <a:prstGeom prst="rect">
            <a:avLst/>
          </a:prstGeom>
        </p:spPr>
      </p:pic>
      <p:sp>
        <p:nvSpPr>
          <p:cNvPr id="6" name="TextBox 5"/>
          <p:cNvSpPr txBox="1"/>
          <p:nvPr/>
        </p:nvSpPr>
        <p:spPr>
          <a:xfrm>
            <a:off x="122237" y="427037"/>
            <a:ext cx="1752600" cy="307777"/>
          </a:xfrm>
          <a:prstGeom prst="rect">
            <a:avLst/>
          </a:prstGeom>
          <a:noFill/>
        </p:spPr>
        <p:txBody>
          <a:bodyPr wrap="square" rtlCol="0">
            <a:spAutoFit/>
          </a:bodyPr>
          <a:lstStyle/>
          <a:p>
            <a:r>
              <a:rPr lang="en-US" sz="1400" dirty="0" smtClean="0">
                <a:solidFill>
                  <a:schemeClr val="bg1"/>
                </a:solidFill>
                <a:latin typeface="Futura PT Bold Italic" pitchFamily="34" charset="0"/>
              </a:rPr>
              <a:t>TITLE</a:t>
            </a:r>
            <a:endParaRPr lang="en-US" sz="1400" dirty="0"/>
          </a:p>
        </p:txBody>
      </p:sp>
      <p:sp>
        <p:nvSpPr>
          <p:cNvPr id="7" name="TextBox 6"/>
          <p:cNvSpPr txBox="1"/>
          <p:nvPr/>
        </p:nvSpPr>
        <p:spPr>
          <a:xfrm>
            <a:off x="122237" y="808037"/>
            <a:ext cx="1752600" cy="307777"/>
          </a:xfrm>
          <a:prstGeom prst="rect">
            <a:avLst/>
          </a:prstGeom>
          <a:noFill/>
        </p:spPr>
        <p:txBody>
          <a:bodyPr wrap="square" rtlCol="0">
            <a:spAutoFit/>
          </a:bodyPr>
          <a:lstStyle/>
          <a:p>
            <a:r>
              <a:rPr lang="en-US" sz="1400" dirty="0" smtClean="0">
                <a:solidFill>
                  <a:srgbClr val="550F0F"/>
                </a:solidFill>
                <a:latin typeface="Futura PT Book Italic" pitchFamily="34" charset="0"/>
              </a:rPr>
              <a:t>Sub Title</a:t>
            </a:r>
            <a:endParaRPr lang="en-US" sz="1400" dirty="0">
              <a:solidFill>
                <a:srgbClr val="550F0F"/>
              </a:solidFill>
              <a:latin typeface="Futura PT Book Italic" pitchFamily="34" charset="0"/>
            </a:endParaRPr>
          </a:p>
        </p:txBody>
      </p:sp>
      <p:sp>
        <p:nvSpPr>
          <p:cNvPr id="8" name="TextBox 7"/>
          <p:cNvSpPr txBox="1"/>
          <p:nvPr/>
        </p:nvSpPr>
        <p:spPr>
          <a:xfrm>
            <a:off x="46037" y="1421253"/>
            <a:ext cx="1153524" cy="307777"/>
          </a:xfrm>
          <a:prstGeom prst="rect">
            <a:avLst/>
          </a:prstGeom>
          <a:noFill/>
        </p:spPr>
        <p:txBody>
          <a:bodyPr wrap="square" rtlCol="0">
            <a:spAutoFit/>
          </a:bodyPr>
          <a:lstStyle/>
          <a:p>
            <a:r>
              <a:rPr lang="en-US" dirty="0" err="1" smtClean="0">
                <a:solidFill>
                  <a:srgbClr val="550F0F"/>
                </a:solidFill>
                <a:latin typeface="Futura PT Book Italic" pitchFamily="34" charset="0"/>
              </a:rPr>
              <a:t>Tarikh</a:t>
            </a:r>
            <a:r>
              <a:rPr lang="en-US" dirty="0" smtClean="0">
                <a:solidFill>
                  <a:srgbClr val="550F0F"/>
                </a:solidFill>
                <a:latin typeface="Futura PT Book Italic" pitchFamily="34" charset="0"/>
              </a:rPr>
              <a:t>:</a:t>
            </a:r>
          </a:p>
          <a:p>
            <a:r>
              <a:rPr lang="en-US" dirty="0" smtClean="0">
                <a:solidFill>
                  <a:srgbClr val="550F0F"/>
                </a:solidFill>
                <a:latin typeface="Futura PT Book Italic" pitchFamily="34" charset="0"/>
              </a:rPr>
              <a:t>Masa:</a:t>
            </a:r>
            <a:endParaRPr lang="en-US" dirty="0">
              <a:solidFill>
                <a:srgbClr val="550F0F"/>
              </a:solidFill>
              <a:latin typeface="Futura PT Book Italic" pitchFamily="34" charset="0"/>
            </a:endParaRPr>
          </a:p>
        </p:txBody>
      </p:sp>
      <p:sp>
        <p:nvSpPr>
          <p:cNvPr id="9" name="TextBox 8"/>
          <p:cNvSpPr txBox="1"/>
          <p:nvPr/>
        </p:nvSpPr>
        <p:spPr>
          <a:xfrm>
            <a:off x="46037" y="1750982"/>
            <a:ext cx="1153524" cy="200055"/>
          </a:xfrm>
          <a:prstGeom prst="rect">
            <a:avLst/>
          </a:prstGeom>
          <a:noFill/>
        </p:spPr>
        <p:txBody>
          <a:bodyPr wrap="square" rtlCol="0">
            <a:spAutoFit/>
          </a:bodyPr>
          <a:lstStyle/>
          <a:p>
            <a:r>
              <a:rPr lang="en-US" i="1" dirty="0" smtClean="0">
                <a:latin typeface="Futura PT Bold Italic" pitchFamily="34" charset="0"/>
              </a:rPr>
              <a:t>URL</a:t>
            </a:r>
            <a:endParaRPr lang="en-US" i="1" dirty="0">
              <a:latin typeface="Futura PT Bold Italic" pitchFamily="34" charset="0"/>
            </a:endParaRPr>
          </a:p>
        </p:txBody>
      </p:sp>
      <p:sp>
        <p:nvSpPr>
          <p:cNvPr id="10" name="TextBox 9"/>
          <p:cNvSpPr txBox="1"/>
          <p:nvPr/>
        </p:nvSpPr>
        <p:spPr>
          <a:xfrm>
            <a:off x="46037" y="1903382"/>
            <a:ext cx="1143000" cy="200055"/>
          </a:xfrm>
          <a:prstGeom prst="rect">
            <a:avLst/>
          </a:prstGeom>
          <a:noFill/>
        </p:spPr>
        <p:txBody>
          <a:bodyPr wrap="square" rtlCol="0">
            <a:spAutoFit/>
          </a:bodyPr>
          <a:lstStyle/>
          <a:p>
            <a:r>
              <a:rPr lang="en-US" dirty="0" smtClean="0">
                <a:solidFill>
                  <a:schemeClr val="bg1"/>
                </a:solidFill>
                <a:latin typeface="Futura PT Bold Italic" pitchFamily="34" charset="0"/>
              </a:rPr>
              <a:t>www.utm.my</a:t>
            </a:r>
            <a:endParaRPr lang="en-US" dirty="0">
              <a:solidFill>
                <a:schemeClr val="bg1"/>
              </a:solidFill>
              <a:latin typeface="Futura PT Bold Italic" pitchFamily="34" charset="0"/>
            </a:endParaRPr>
          </a:p>
        </p:txBody>
      </p:sp>
      <p:sp>
        <p:nvSpPr>
          <p:cNvPr id="11" name="TextBox 10"/>
          <p:cNvSpPr txBox="1"/>
          <p:nvPr/>
        </p:nvSpPr>
        <p:spPr>
          <a:xfrm>
            <a:off x="32729" y="2097314"/>
            <a:ext cx="1153524" cy="184666"/>
          </a:xfrm>
          <a:prstGeom prst="rect">
            <a:avLst/>
          </a:prstGeom>
          <a:noFill/>
        </p:spPr>
        <p:txBody>
          <a:bodyPr wrap="square" rtlCol="0">
            <a:spAutoFit/>
          </a:bodyPr>
          <a:lstStyle/>
          <a:p>
            <a:r>
              <a:rPr lang="en-US" sz="600" i="1" dirty="0" smtClean="0">
                <a:solidFill>
                  <a:schemeClr val="bg1"/>
                </a:solidFill>
                <a:latin typeface="Futura PT Bold Italic" pitchFamily="34" charset="0"/>
              </a:rPr>
              <a:t>Platform : </a:t>
            </a:r>
            <a:r>
              <a:rPr lang="en-US" sz="600" i="1" dirty="0" err="1" smtClean="0">
                <a:solidFill>
                  <a:schemeClr val="bg1"/>
                </a:solidFill>
                <a:latin typeface="Futura PT Bold Italic" pitchFamily="34" charset="0"/>
              </a:rPr>
              <a:t>Webex</a:t>
            </a:r>
            <a:endParaRPr lang="en-US" sz="600" i="1" dirty="0">
              <a:solidFill>
                <a:schemeClr val="bg1"/>
              </a:solidFill>
              <a:latin typeface="Futura PT Bold Italic" pitchFamily="34" charset="0"/>
            </a:endParaRPr>
          </a:p>
        </p:txBody>
      </p:sp>
      <p:sp>
        <p:nvSpPr>
          <p:cNvPr id="12" name="TextBox 11"/>
          <p:cNvSpPr txBox="1"/>
          <p:nvPr/>
        </p:nvSpPr>
        <p:spPr>
          <a:xfrm>
            <a:off x="884237" y="2332037"/>
            <a:ext cx="556563" cy="217817"/>
          </a:xfrm>
          <a:prstGeom prst="rect">
            <a:avLst/>
          </a:prstGeom>
          <a:noFill/>
        </p:spPr>
        <p:txBody>
          <a:bodyPr wrap="none" rtlCol="0" anchor="ctr">
            <a:spAutoFit/>
          </a:bodyPr>
          <a:lstStyle/>
          <a:p>
            <a:pPr>
              <a:lnSpc>
                <a:spcPct val="150000"/>
              </a:lnSpc>
            </a:pPr>
            <a:r>
              <a:rPr lang="en-US" sz="600" dirty="0" err="1" smtClean="0">
                <a:solidFill>
                  <a:schemeClr val="bg1"/>
                </a:solidFill>
                <a:latin typeface="Futura PT Book Italic" pitchFamily="34" charset="0"/>
              </a:rPr>
              <a:t>Penceramah</a:t>
            </a:r>
            <a:endParaRPr lang="en-US" sz="600" dirty="0">
              <a:solidFill>
                <a:schemeClr val="bg1"/>
              </a:solidFill>
              <a:latin typeface="Futura PT Book Italic" pitchFamily="34" charset="0"/>
            </a:endParaRPr>
          </a:p>
        </p:txBody>
      </p:sp>
      <p:sp>
        <p:nvSpPr>
          <p:cNvPr id="15" name="TextBox 14"/>
          <p:cNvSpPr txBox="1"/>
          <p:nvPr/>
        </p:nvSpPr>
        <p:spPr>
          <a:xfrm>
            <a:off x="1570037" y="2348176"/>
            <a:ext cx="1635384" cy="200055"/>
          </a:xfrm>
          <a:prstGeom prst="rect">
            <a:avLst/>
          </a:prstGeom>
          <a:noFill/>
        </p:spPr>
        <p:txBody>
          <a:bodyPr wrap="none" rtlCol="0">
            <a:spAutoFit/>
          </a:bodyPr>
          <a:lstStyle/>
          <a:p>
            <a:r>
              <a:rPr lang="de-DE" dirty="0" smtClean="0">
                <a:solidFill>
                  <a:srgbClr val="550F0F"/>
                </a:solidFill>
                <a:latin typeface="Futura PT Bold Italic" pitchFamily="34" charset="0"/>
              </a:rPr>
              <a:t>Porf. Datuk Ir. Dr. Wahid bin Omar</a:t>
            </a:r>
            <a:endParaRPr lang="en-US" dirty="0">
              <a:solidFill>
                <a:srgbClr val="550F0F"/>
              </a:solidFill>
              <a:latin typeface="Futura PT Bold Italic" pitchFamily="34" charset="0"/>
            </a:endParaRPr>
          </a:p>
        </p:txBody>
      </p:sp>
      <p:sp>
        <p:nvSpPr>
          <p:cNvPr id="16" name="TextBox 15"/>
          <p:cNvSpPr txBox="1"/>
          <p:nvPr/>
        </p:nvSpPr>
        <p:spPr>
          <a:xfrm>
            <a:off x="122237" y="2332036"/>
            <a:ext cx="609600" cy="307777"/>
          </a:xfrm>
          <a:prstGeom prst="rect">
            <a:avLst/>
          </a:prstGeom>
          <a:noFill/>
        </p:spPr>
        <p:txBody>
          <a:bodyPr wrap="square" rtlCol="0">
            <a:spAutoFit/>
          </a:bodyPr>
          <a:lstStyle/>
          <a:p>
            <a:pPr algn="ctr"/>
            <a:r>
              <a:rPr lang="en-US" dirty="0" err="1" smtClean="0">
                <a:solidFill>
                  <a:srgbClr val="550F0F"/>
                </a:solidFill>
                <a:latin typeface="Futura PT Book Italic" pitchFamily="34" charset="0"/>
              </a:rPr>
              <a:t>Pengesahan</a:t>
            </a:r>
            <a:endParaRPr lang="en-US" dirty="0" smtClean="0">
              <a:solidFill>
                <a:srgbClr val="550F0F"/>
              </a:solidFill>
              <a:latin typeface="Futura PT Book Italic" pitchFamily="34" charset="0"/>
            </a:endParaRPr>
          </a:p>
          <a:p>
            <a:pPr algn="ctr"/>
            <a:r>
              <a:rPr lang="en-US" dirty="0" err="1" smtClean="0">
                <a:solidFill>
                  <a:srgbClr val="550F0F"/>
                </a:solidFill>
                <a:latin typeface="Futura PT Book Italic" pitchFamily="34" charset="0"/>
              </a:rPr>
              <a:t>Kehadiran</a:t>
            </a:r>
            <a:endParaRPr lang="en-US" dirty="0">
              <a:solidFill>
                <a:srgbClr val="550F0F"/>
              </a:solidFill>
              <a:latin typeface="Futura PT Book Italic" pitchFamily="34" charset="0"/>
            </a:endParaRPr>
          </a:p>
        </p:txBody>
      </p:sp>
      <p:sp>
        <p:nvSpPr>
          <p:cNvPr id="18" name="TextBox 17"/>
          <p:cNvSpPr txBox="1"/>
          <p:nvPr/>
        </p:nvSpPr>
        <p:spPr>
          <a:xfrm>
            <a:off x="180646" y="2786893"/>
            <a:ext cx="455574" cy="307777"/>
          </a:xfrm>
          <a:prstGeom prst="rect">
            <a:avLst/>
          </a:prstGeom>
          <a:noFill/>
        </p:spPr>
        <p:txBody>
          <a:bodyPr wrap="none" rtlCol="0">
            <a:spAutoFit/>
          </a:bodyPr>
          <a:lstStyle/>
          <a:p>
            <a:pPr algn="ctr"/>
            <a:r>
              <a:rPr lang="en-US" dirty="0" smtClean="0"/>
              <a:t>insert </a:t>
            </a:r>
          </a:p>
          <a:p>
            <a:pPr algn="ctr"/>
            <a:r>
              <a:rPr lang="en-US" dirty="0" err="1" smtClean="0"/>
              <a:t>Qrcode</a:t>
            </a:r>
            <a:endParaRPr lang="en-US" dirty="0"/>
          </a:p>
        </p:txBody>
      </p:sp>
      <p:sp>
        <p:nvSpPr>
          <p:cNvPr id="19" name="TextBox 18"/>
          <p:cNvSpPr txBox="1"/>
          <p:nvPr/>
        </p:nvSpPr>
        <p:spPr>
          <a:xfrm>
            <a:off x="2393341" y="1597093"/>
            <a:ext cx="444352" cy="307777"/>
          </a:xfrm>
          <a:prstGeom prst="rect">
            <a:avLst/>
          </a:prstGeom>
          <a:noFill/>
        </p:spPr>
        <p:txBody>
          <a:bodyPr wrap="none" rtlCol="0">
            <a:spAutoFit/>
          </a:bodyPr>
          <a:lstStyle/>
          <a:p>
            <a:pPr algn="ctr"/>
            <a:r>
              <a:rPr lang="en-US" dirty="0" smtClean="0"/>
              <a:t>Picture</a:t>
            </a:r>
          </a:p>
          <a:p>
            <a:pPr algn="ctr"/>
            <a:r>
              <a:rPr lang="en-US" dirty="0" smtClean="0"/>
              <a:t>Area</a:t>
            </a:r>
            <a:endParaRPr lang="en-US" dirty="0"/>
          </a:p>
        </p:txBody>
      </p:sp>
      <p:sp>
        <p:nvSpPr>
          <p:cNvPr id="20" name="TextBox 19"/>
          <p:cNvSpPr txBox="1"/>
          <p:nvPr/>
        </p:nvSpPr>
        <p:spPr>
          <a:xfrm>
            <a:off x="878235" y="2607261"/>
            <a:ext cx="2286000" cy="477054"/>
          </a:xfrm>
          <a:prstGeom prst="rect">
            <a:avLst/>
          </a:prstGeom>
          <a:noFill/>
        </p:spPr>
        <p:txBody>
          <a:bodyPr wrap="square" rtlCol="0">
            <a:spAutoFit/>
          </a:bodyPr>
          <a:lstStyle/>
          <a:p>
            <a:pPr algn="just"/>
            <a:r>
              <a:rPr lang="en-US" sz="500" dirty="0"/>
              <a:t>Booklets range from 4 to 32 pages printed on durable 100lb Book stock and are assembled in-house.  To ensure the pagination is correct, the pages should be provided as single pages, not as spreads. As a standard, all elements, text and images that are not intended to bleed off need to be at least 0.25" from the cut line for safety. Artwork should be provided with at least 0.25" bleed around.</a:t>
            </a:r>
          </a:p>
        </p:txBody>
      </p:sp>
      <p:sp>
        <p:nvSpPr>
          <p:cNvPr id="22" name="TextBox 21"/>
          <p:cNvSpPr txBox="1"/>
          <p:nvPr/>
        </p:nvSpPr>
        <p:spPr>
          <a:xfrm>
            <a:off x="884237" y="3137971"/>
            <a:ext cx="396262" cy="169277"/>
          </a:xfrm>
          <a:prstGeom prst="rect">
            <a:avLst/>
          </a:prstGeom>
          <a:noFill/>
        </p:spPr>
        <p:txBody>
          <a:bodyPr wrap="none" rtlCol="0">
            <a:spAutoFit/>
          </a:bodyPr>
          <a:lstStyle/>
          <a:p>
            <a:r>
              <a:rPr lang="en-US" sz="500" dirty="0" err="1" smtClean="0">
                <a:solidFill>
                  <a:srgbClr val="550F0F"/>
                </a:solidFill>
                <a:latin typeface="Futura PT Book Italic" pitchFamily="34" charset="0"/>
              </a:rPr>
              <a:t>Anjuran</a:t>
            </a:r>
            <a:r>
              <a:rPr lang="en-US" sz="500" dirty="0" smtClean="0">
                <a:solidFill>
                  <a:srgbClr val="550F0F"/>
                </a:solidFill>
                <a:latin typeface="Futura PT Book Italic" pitchFamily="34" charset="0"/>
              </a:rPr>
              <a:t>:</a:t>
            </a: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811" y="2642113"/>
            <a:ext cx="156845" cy="144780"/>
          </a:xfrm>
          <a:prstGeom prst="rect">
            <a:avLst/>
          </a:prstGeom>
        </p:spPr>
      </p:pic>
    </p:spTree>
    <p:extLst>
      <p:ext uri="{BB962C8B-B14F-4D97-AF65-F5344CB8AC3E}">
        <p14:creationId xmlns:p14="http://schemas.microsoft.com/office/powerpoint/2010/main" val="336211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317"/>
            <a:ext cx="3291840" cy="3291840"/>
          </a:xfrm>
          <a:prstGeom prst="rect">
            <a:avLst/>
          </a:prstGeom>
        </p:spPr>
      </p:pic>
      <p:sp>
        <p:nvSpPr>
          <p:cNvPr id="6" name="TextBox 5"/>
          <p:cNvSpPr txBox="1"/>
          <p:nvPr/>
        </p:nvSpPr>
        <p:spPr>
          <a:xfrm>
            <a:off x="2265485" y="731837"/>
            <a:ext cx="700064" cy="523220"/>
          </a:xfrm>
          <a:prstGeom prst="rect">
            <a:avLst/>
          </a:prstGeom>
          <a:noFill/>
        </p:spPr>
        <p:txBody>
          <a:bodyPr wrap="none" rtlCol="0">
            <a:spAutoFit/>
          </a:bodyPr>
          <a:lstStyle/>
          <a:p>
            <a:pPr algn="ctr"/>
            <a:r>
              <a:rPr lang="en-US" sz="1400" dirty="0" smtClean="0">
                <a:solidFill>
                  <a:schemeClr val="bg1"/>
                </a:solidFill>
              </a:rPr>
              <a:t>Picture</a:t>
            </a:r>
          </a:p>
          <a:p>
            <a:pPr algn="ctr"/>
            <a:r>
              <a:rPr lang="en-US" sz="1400" dirty="0" smtClean="0">
                <a:solidFill>
                  <a:schemeClr val="bg1"/>
                </a:solidFill>
              </a:rPr>
              <a:t>Area</a:t>
            </a:r>
            <a:endParaRPr lang="en-US" sz="1400" dirty="0">
              <a:solidFill>
                <a:schemeClr val="bg1"/>
              </a:solidFill>
            </a:endParaRPr>
          </a:p>
        </p:txBody>
      </p:sp>
      <p:sp>
        <p:nvSpPr>
          <p:cNvPr id="7" name="TextBox 6"/>
          <p:cNvSpPr txBox="1"/>
          <p:nvPr/>
        </p:nvSpPr>
        <p:spPr>
          <a:xfrm>
            <a:off x="163253" y="1369982"/>
            <a:ext cx="1635384" cy="200055"/>
          </a:xfrm>
          <a:prstGeom prst="rect">
            <a:avLst/>
          </a:prstGeom>
          <a:noFill/>
        </p:spPr>
        <p:txBody>
          <a:bodyPr wrap="none" rtlCol="0">
            <a:spAutoFit/>
          </a:bodyPr>
          <a:lstStyle/>
          <a:p>
            <a:r>
              <a:rPr lang="de-DE" dirty="0" smtClean="0">
                <a:solidFill>
                  <a:schemeClr val="bg1"/>
                </a:solidFill>
                <a:latin typeface="Futura PT Bold Italic" pitchFamily="34" charset="0"/>
              </a:rPr>
              <a:t>Porf. Datuk Ir. Dr. Wahid bin Omar</a:t>
            </a:r>
            <a:endParaRPr lang="en-US" dirty="0">
              <a:solidFill>
                <a:schemeClr val="bg1"/>
              </a:solidFill>
              <a:latin typeface="Futura PT Bold Italic" pitchFamily="34" charset="0"/>
            </a:endParaRPr>
          </a:p>
        </p:txBody>
      </p:sp>
      <p:sp>
        <p:nvSpPr>
          <p:cNvPr id="8" name="TextBox 7"/>
          <p:cNvSpPr txBox="1"/>
          <p:nvPr/>
        </p:nvSpPr>
        <p:spPr>
          <a:xfrm>
            <a:off x="474163" y="2589182"/>
            <a:ext cx="791074" cy="200055"/>
          </a:xfrm>
          <a:prstGeom prst="rect">
            <a:avLst/>
          </a:prstGeom>
          <a:noFill/>
        </p:spPr>
        <p:txBody>
          <a:bodyPr wrap="square" rtlCol="0">
            <a:spAutoFit/>
          </a:bodyPr>
          <a:lstStyle/>
          <a:p>
            <a:r>
              <a:rPr lang="en-US" dirty="0" smtClean="0">
                <a:solidFill>
                  <a:srgbClr val="550F0F"/>
                </a:solidFill>
                <a:latin typeface="Futura PT Bold Italic" pitchFamily="34" charset="0"/>
              </a:rPr>
              <a:t>www.utm.my</a:t>
            </a:r>
            <a:endParaRPr lang="en-US" dirty="0">
              <a:solidFill>
                <a:srgbClr val="550F0F"/>
              </a:solidFill>
              <a:latin typeface="Futura PT Bold Italic" pitchFamily="34" charset="0"/>
            </a:endParaRPr>
          </a:p>
        </p:txBody>
      </p:sp>
      <p:sp>
        <p:nvSpPr>
          <p:cNvPr id="9" name="TextBox 8"/>
          <p:cNvSpPr txBox="1"/>
          <p:nvPr/>
        </p:nvSpPr>
        <p:spPr>
          <a:xfrm>
            <a:off x="648983" y="2833171"/>
            <a:ext cx="441434" cy="184666"/>
          </a:xfrm>
          <a:prstGeom prst="rect">
            <a:avLst/>
          </a:prstGeom>
          <a:noFill/>
        </p:spPr>
        <p:txBody>
          <a:bodyPr wrap="square" rtlCol="0">
            <a:spAutoFit/>
          </a:bodyPr>
          <a:lstStyle/>
          <a:p>
            <a:r>
              <a:rPr lang="en-US" sz="600" i="1" dirty="0" err="1" smtClean="0">
                <a:solidFill>
                  <a:srgbClr val="550F0F"/>
                </a:solidFill>
                <a:latin typeface="Futura PT Bold Italic" pitchFamily="34" charset="0"/>
              </a:rPr>
              <a:t>Webex</a:t>
            </a:r>
            <a:endParaRPr lang="en-US" sz="600" i="1" dirty="0">
              <a:solidFill>
                <a:srgbClr val="550F0F"/>
              </a:solidFill>
              <a:latin typeface="Futura PT Bold Italic" pitchFamily="34" charset="0"/>
            </a:endParaRPr>
          </a:p>
        </p:txBody>
      </p:sp>
      <p:sp>
        <p:nvSpPr>
          <p:cNvPr id="10" name="TextBox 9"/>
          <p:cNvSpPr txBox="1"/>
          <p:nvPr/>
        </p:nvSpPr>
        <p:spPr>
          <a:xfrm>
            <a:off x="1722437" y="2430053"/>
            <a:ext cx="1066800" cy="630942"/>
          </a:xfrm>
          <a:prstGeom prst="rect">
            <a:avLst/>
          </a:prstGeom>
          <a:noFill/>
        </p:spPr>
        <p:txBody>
          <a:bodyPr wrap="square" rtlCol="0">
            <a:spAutoFit/>
          </a:bodyPr>
          <a:lstStyle/>
          <a:p>
            <a:r>
              <a:rPr lang="sv-SE" dirty="0" smtClean="0">
                <a:solidFill>
                  <a:schemeClr val="bg1"/>
                </a:solidFill>
                <a:latin typeface="Futura PT Book Italic" pitchFamily="34" charset="0"/>
              </a:rPr>
              <a:t>2 Jun 2020</a:t>
            </a:r>
          </a:p>
          <a:p>
            <a:r>
              <a:rPr lang="sv-SE" dirty="0" smtClean="0">
                <a:solidFill>
                  <a:schemeClr val="bg1"/>
                </a:solidFill>
                <a:latin typeface="Futura PT Book Italic" pitchFamily="34" charset="0"/>
              </a:rPr>
              <a:t>10:00 pagi hingga</a:t>
            </a:r>
          </a:p>
          <a:p>
            <a:r>
              <a:rPr lang="sv-SE" dirty="0" smtClean="0">
                <a:solidFill>
                  <a:schemeClr val="bg1"/>
                </a:solidFill>
                <a:latin typeface="Futura PT Book Italic" pitchFamily="34" charset="0"/>
              </a:rPr>
              <a:t>1:00 petang</a:t>
            </a:r>
          </a:p>
          <a:p>
            <a:r>
              <a:rPr lang="sv-SE" dirty="0" smtClean="0">
                <a:solidFill>
                  <a:schemeClr val="bg1"/>
                </a:solidFill>
                <a:latin typeface="Futura PT Book Italic" pitchFamily="34" charset="0"/>
              </a:rPr>
              <a:t>Dewan Sultan </a:t>
            </a:r>
          </a:p>
          <a:p>
            <a:r>
              <a:rPr lang="sv-SE" dirty="0" smtClean="0">
                <a:solidFill>
                  <a:schemeClr val="bg1"/>
                </a:solidFill>
                <a:latin typeface="Futura PT Book Italic" pitchFamily="34" charset="0"/>
              </a:rPr>
              <a:t>Iskandar, UTM</a:t>
            </a:r>
            <a:endParaRPr lang="en-US" dirty="0">
              <a:solidFill>
                <a:schemeClr val="bg1"/>
              </a:solidFill>
              <a:latin typeface="Futura PT Book Italic" pitchFamily="34" charset="0"/>
            </a:endParaRPr>
          </a:p>
        </p:txBody>
      </p:sp>
      <p:sp>
        <p:nvSpPr>
          <p:cNvPr id="13" name="TextBox 12"/>
          <p:cNvSpPr txBox="1"/>
          <p:nvPr/>
        </p:nvSpPr>
        <p:spPr>
          <a:xfrm>
            <a:off x="1163692" y="1699124"/>
            <a:ext cx="1981200" cy="553998"/>
          </a:xfrm>
          <a:prstGeom prst="rect">
            <a:avLst/>
          </a:prstGeom>
          <a:noFill/>
        </p:spPr>
        <p:txBody>
          <a:bodyPr wrap="square" rtlCol="0">
            <a:spAutoFit/>
          </a:bodyPr>
          <a:lstStyle/>
          <a:p>
            <a:pPr algn="just"/>
            <a:r>
              <a:rPr lang="en-US" sz="500" dirty="0">
                <a:solidFill>
                  <a:schemeClr val="bg1"/>
                </a:solidFill>
              </a:rPr>
              <a:t>Booklets range from 4 to 32 pages printed on durable 100lb Book stock and are assembled in-house.  To ensure the pagination is correct, the pages should be provided as single pages, not as spreads. As a standard, all elements, text and images that are not intended to bleed off need to be at least 0.25" from the cut line for safety. Artwork should be provided with at least 0.25" bleed around.</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17" y="1711769"/>
            <a:ext cx="98620" cy="92325"/>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947445" y="2156411"/>
            <a:ext cx="98620" cy="92325"/>
          </a:xfrm>
          <a:prstGeom prst="rect">
            <a:avLst/>
          </a:prstGeom>
        </p:spPr>
      </p:pic>
      <p:sp>
        <p:nvSpPr>
          <p:cNvPr id="17" name="TextBox 16"/>
          <p:cNvSpPr txBox="1"/>
          <p:nvPr/>
        </p:nvSpPr>
        <p:spPr>
          <a:xfrm>
            <a:off x="122237" y="3122880"/>
            <a:ext cx="2286000" cy="169277"/>
          </a:xfrm>
          <a:prstGeom prst="rect">
            <a:avLst/>
          </a:prstGeom>
          <a:noFill/>
        </p:spPr>
        <p:txBody>
          <a:bodyPr wrap="square" rtlCol="0">
            <a:spAutoFit/>
          </a:bodyPr>
          <a:lstStyle/>
          <a:p>
            <a:r>
              <a:rPr lang="en-US" sz="500" dirty="0" err="1" smtClean="0">
                <a:solidFill>
                  <a:srgbClr val="550F0F"/>
                </a:solidFill>
                <a:latin typeface="Futura PT Book Italic" pitchFamily="34" charset="0"/>
              </a:rPr>
              <a:t>Anjuran</a:t>
            </a:r>
            <a:r>
              <a:rPr lang="en-US" sz="500" dirty="0" smtClean="0">
                <a:solidFill>
                  <a:srgbClr val="550F0F"/>
                </a:solidFill>
                <a:latin typeface="Futura PT Book Italic" pitchFamily="34" charset="0"/>
              </a:rPr>
              <a:t>: </a:t>
            </a:r>
            <a:r>
              <a:rPr lang="en-US" sz="500" dirty="0" err="1" smtClean="0">
                <a:solidFill>
                  <a:srgbClr val="550F0F"/>
                </a:solidFill>
                <a:latin typeface="Futura PT Book Italic" pitchFamily="34" charset="0"/>
              </a:rPr>
              <a:t>Pejabat</a:t>
            </a:r>
            <a:r>
              <a:rPr lang="en-US" sz="500" dirty="0" smtClean="0">
                <a:solidFill>
                  <a:srgbClr val="550F0F"/>
                </a:solidFill>
                <a:latin typeface="Futura PT Book Italic" pitchFamily="34" charset="0"/>
              </a:rPr>
              <a:t> Hal </a:t>
            </a:r>
            <a:r>
              <a:rPr lang="en-US" sz="500" dirty="0" err="1" smtClean="0">
                <a:solidFill>
                  <a:srgbClr val="550F0F"/>
                </a:solidFill>
                <a:latin typeface="Futura PT Book Italic" pitchFamily="34" charset="0"/>
              </a:rPr>
              <a:t>Ehwal</a:t>
            </a:r>
            <a:r>
              <a:rPr lang="en-US" sz="500" dirty="0" smtClean="0">
                <a:solidFill>
                  <a:srgbClr val="550F0F"/>
                </a:solidFill>
                <a:latin typeface="Futura PT Book Italic" pitchFamily="34" charset="0"/>
              </a:rPr>
              <a:t> </a:t>
            </a:r>
            <a:r>
              <a:rPr lang="en-US" sz="500" dirty="0" err="1" smtClean="0">
                <a:solidFill>
                  <a:srgbClr val="550F0F"/>
                </a:solidFill>
                <a:latin typeface="Futura PT Book Italic" pitchFamily="34" charset="0"/>
              </a:rPr>
              <a:t>Korporat</a:t>
            </a:r>
            <a:r>
              <a:rPr lang="en-US" sz="500" dirty="0" smtClean="0">
                <a:solidFill>
                  <a:srgbClr val="550F0F"/>
                </a:solidFill>
                <a:latin typeface="Futura PT Book Italic" pitchFamily="34" charset="0"/>
              </a:rPr>
              <a:t>, </a:t>
            </a:r>
            <a:r>
              <a:rPr lang="en-US" sz="500" dirty="0" err="1" smtClean="0">
                <a:solidFill>
                  <a:srgbClr val="550F0F"/>
                </a:solidFill>
                <a:latin typeface="Futura PT Book Italic" pitchFamily="34" charset="0"/>
              </a:rPr>
              <a:t>Universiti</a:t>
            </a:r>
            <a:r>
              <a:rPr lang="en-US" sz="500" dirty="0" smtClean="0">
                <a:solidFill>
                  <a:srgbClr val="550F0F"/>
                </a:solidFill>
                <a:latin typeface="Futura PT Book Italic" pitchFamily="34" charset="0"/>
              </a:rPr>
              <a:t> </a:t>
            </a:r>
            <a:r>
              <a:rPr lang="en-US" sz="500" dirty="0" err="1" smtClean="0">
                <a:solidFill>
                  <a:srgbClr val="550F0F"/>
                </a:solidFill>
                <a:latin typeface="Futura PT Book Italic" pitchFamily="34" charset="0"/>
              </a:rPr>
              <a:t>Teknologi</a:t>
            </a:r>
            <a:r>
              <a:rPr lang="en-US" sz="500" dirty="0" smtClean="0">
                <a:solidFill>
                  <a:srgbClr val="550F0F"/>
                </a:solidFill>
                <a:latin typeface="Futura PT Book Italic" pitchFamily="34" charset="0"/>
              </a:rPr>
              <a:t> Malaysia.</a:t>
            </a:r>
          </a:p>
        </p:txBody>
      </p:sp>
      <p:sp>
        <p:nvSpPr>
          <p:cNvPr id="20" name="TextBox 19"/>
          <p:cNvSpPr txBox="1"/>
          <p:nvPr/>
        </p:nvSpPr>
        <p:spPr>
          <a:xfrm>
            <a:off x="1309295" y="2427599"/>
            <a:ext cx="565542" cy="523220"/>
          </a:xfrm>
          <a:prstGeom prst="rect">
            <a:avLst/>
          </a:prstGeom>
          <a:noFill/>
        </p:spPr>
        <p:txBody>
          <a:bodyPr wrap="square" rtlCol="0">
            <a:spAutoFit/>
          </a:bodyPr>
          <a:lstStyle/>
          <a:p>
            <a:r>
              <a:rPr lang="sv-SE" dirty="0" smtClean="0">
                <a:solidFill>
                  <a:schemeClr val="bg1"/>
                </a:solidFill>
                <a:latin typeface="Futura PT Book Italic" pitchFamily="34" charset="0"/>
              </a:rPr>
              <a:t>Tarikh:</a:t>
            </a:r>
          </a:p>
          <a:p>
            <a:r>
              <a:rPr lang="sv-SE" dirty="0" smtClean="0">
                <a:solidFill>
                  <a:schemeClr val="bg1"/>
                </a:solidFill>
                <a:latin typeface="Futura PT Book Italic" pitchFamily="34" charset="0"/>
              </a:rPr>
              <a:t>Masa:</a:t>
            </a:r>
          </a:p>
          <a:p>
            <a:endParaRPr lang="sv-SE" dirty="0">
              <a:solidFill>
                <a:schemeClr val="bg1"/>
              </a:solidFill>
              <a:latin typeface="Futura PT Book Italic" pitchFamily="34" charset="0"/>
            </a:endParaRPr>
          </a:p>
          <a:p>
            <a:r>
              <a:rPr lang="sv-SE" dirty="0" smtClean="0">
                <a:solidFill>
                  <a:schemeClr val="bg1"/>
                </a:solidFill>
                <a:latin typeface="Futura PT Book Italic" pitchFamily="34" charset="0"/>
              </a:rPr>
              <a:t>Tempat:</a:t>
            </a:r>
            <a:endParaRPr lang="en-US" dirty="0">
              <a:solidFill>
                <a:schemeClr val="bg1"/>
              </a:solidFill>
              <a:latin typeface="Futura PT Book Italic" pitchFamily="34" charset="0"/>
            </a:endParaRPr>
          </a:p>
        </p:txBody>
      </p:sp>
      <p:sp>
        <p:nvSpPr>
          <p:cNvPr id="21" name="TextBox 20"/>
          <p:cNvSpPr txBox="1"/>
          <p:nvPr/>
        </p:nvSpPr>
        <p:spPr>
          <a:xfrm>
            <a:off x="214117" y="427037"/>
            <a:ext cx="1752600" cy="400110"/>
          </a:xfrm>
          <a:prstGeom prst="rect">
            <a:avLst/>
          </a:prstGeom>
          <a:noFill/>
        </p:spPr>
        <p:txBody>
          <a:bodyPr wrap="square" rtlCol="0">
            <a:spAutoFit/>
          </a:bodyPr>
          <a:lstStyle/>
          <a:p>
            <a:r>
              <a:rPr lang="en-US" sz="2000" dirty="0" smtClean="0">
                <a:solidFill>
                  <a:schemeClr val="bg1"/>
                </a:solidFill>
                <a:latin typeface="Futura PT Bold Italic" pitchFamily="34" charset="0"/>
              </a:rPr>
              <a:t>TITLE</a:t>
            </a:r>
            <a:endParaRPr lang="en-US" sz="2000" dirty="0">
              <a:solidFill>
                <a:schemeClr val="bg1"/>
              </a:solidFill>
            </a:endParaRPr>
          </a:p>
        </p:txBody>
      </p:sp>
      <p:sp>
        <p:nvSpPr>
          <p:cNvPr id="22" name="TextBox 21"/>
          <p:cNvSpPr txBox="1"/>
          <p:nvPr/>
        </p:nvSpPr>
        <p:spPr>
          <a:xfrm>
            <a:off x="214117" y="725935"/>
            <a:ext cx="1752600" cy="369332"/>
          </a:xfrm>
          <a:prstGeom prst="rect">
            <a:avLst/>
          </a:prstGeom>
          <a:noFill/>
        </p:spPr>
        <p:txBody>
          <a:bodyPr wrap="square" rtlCol="0">
            <a:spAutoFit/>
          </a:bodyPr>
          <a:lstStyle/>
          <a:p>
            <a:r>
              <a:rPr lang="en-US" sz="1800" dirty="0" smtClean="0">
                <a:solidFill>
                  <a:srgbClr val="E6F272"/>
                </a:solidFill>
                <a:latin typeface="Futura PT Book Italic" pitchFamily="34" charset="0"/>
              </a:rPr>
              <a:t>Sub Title</a:t>
            </a:r>
            <a:endParaRPr lang="en-US" sz="1800" dirty="0">
              <a:solidFill>
                <a:srgbClr val="E6F272"/>
              </a:solidFill>
              <a:latin typeface="Futura PT Book Italic" pitchFamily="34" charset="0"/>
            </a:endParaRPr>
          </a:p>
        </p:txBody>
      </p:sp>
    </p:spTree>
    <p:extLst>
      <p:ext uri="{BB962C8B-B14F-4D97-AF65-F5344CB8AC3E}">
        <p14:creationId xmlns:p14="http://schemas.microsoft.com/office/powerpoint/2010/main" val="3968817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317"/>
            <a:ext cx="3291840" cy="3291840"/>
          </a:xfrm>
          <a:prstGeom prst="rect">
            <a:avLst/>
          </a:prstGeom>
        </p:spPr>
      </p:pic>
      <p:sp>
        <p:nvSpPr>
          <p:cNvPr id="6" name="TextBox 5"/>
          <p:cNvSpPr txBox="1"/>
          <p:nvPr/>
        </p:nvSpPr>
        <p:spPr>
          <a:xfrm>
            <a:off x="2265485" y="731837"/>
            <a:ext cx="700064" cy="523220"/>
          </a:xfrm>
          <a:prstGeom prst="rect">
            <a:avLst/>
          </a:prstGeom>
          <a:noFill/>
        </p:spPr>
        <p:txBody>
          <a:bodyPr wrap="none" rtlCol="0">
            <a:spAutoFit/>
          </a:bodyPr>
          <a:lstStyle/>
          <a:p>
            <a:pPr algn="ctr"/>
            <a:r>
              <a:rPr lang="en-US" sz="1400" dirty="0" smtClean="0">
                <a:solidFill>
                  <a:schemeClr val="bg1"/>
                </a:solidFill>
              </a:rPr>
              <a:t>Picture</a:t>
            </a:r>
          </a:p>
          <a:p>
            <a:pPr algn="ctr"/>
            <a:r>
              <a:rPr lang="en-US" sz="1400" dirty="0" smtClean="0">
                <a:solidFill>
                  <a:schemeClr val="bg1"/>
                </a:solidFill>
              </a:rPr>
              <a:t>Area</a:t>
            </a:r>
            <a:endParaRPr lang="en-US" sz="1400" dirty="0">
              <a:solidFill>
                <a:schemeClr val="bg1"/>
              </a:solidFill>
            </a:endParaRPr>
          </a:p>
        </p:txBody>
      </p:sp>
      <p:sp>
        <p:nvSpPr>
          <p:cNvPr id="7" name="TextBox 6"/>
          <p:cNvSpPr txBox="1"/>
          <p:nvPr/>
        </p:nvSpPr>
        <p:spPr>
          <a:xfrm>
            <a:off x="228563" y="1930439"/>
            <a:ext cx="2067048" cy="553998"/>
          </a:xfrm>
          <a:prstGeom prst="rect">
            <a:avLst/>
          </a:prstGeom>
          <a:noFill/>
        </p:spPr>
        <p:txBody>
          <a:bodyPr wrap="square" rtlCol="0">
            <a:spAutoFit/>
          </a:bodyPr>
          <a:lstStyle/>
          <a:p>
            <a:pPr algn="just"/>
            <a:r>
              <a:rPr lang="en-US" sz="500" dirty="0">
                <a:solidFill>
                  <a:srgbClr val="550F0F"/>
                </a:solidFill>
              </a:rPr>
              <a:t>Booklets range from 4 to 32 pages printed on durable 100lb Book stock and are assembled in-house.  To ensure the pagination is correct, the pages should be provided as single pages, not as spreads. As a standard, all elements, text and images that are not intended to bleed off need to be at least 0.25" from the cut line for safety. Artwork should be provided with at least 0.25" bleed around.</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919" y="1951037"/>
            <a:ext cx="139033" cy="11518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255838" y="2301983"/>
            <a:ext cx="139034" cy="115182"/>
          </a:xfrm>
          <a:prstGeom prst="rect">
            <a:avLst/>
          </a:prstGeom>
        </p:spPr>
      </p:pic>
      <p:sp>
        <p:nvSpPr>
          <p:cNvPr id="10" name="TextBox 9"/>
          <p:cNvSpPr txBox="1"/>
          <p:nvPr/>
        </p:nvSpPr>
        <p:spPr>
          <a:xfrm>
            <a:off x="128919" y="1335665"/>
            <a:ext cx="1752600" cy="307777"/>
          </a:xfrm>
          <a:prstGeom prst="rect">
            <a:avLst/>
          </a:prstGeom>
          <a:noFill/>
        </p:spPr>
        <p:txBody>
          <a:bodyPr wrap="square" rtlCol="0">
            <a:spAutoFit/>
          </a:bodyPr>
          <a:lstStyle/>
          <a:p>
            <a:r>
              <a:rPr lang="en-US" sz="1400" dirty="0" smtClean="0">
                <a:solidFill>
                  <a:srgbClr val="550F0F"/>
                </a:solidFill>
                <a:latin typeface="Futura PT Bold Italic" pitchFamily="34" charset="0"/>
              </a:rPr>
              <a:t>TITLE</a:t>
            </a:r>
            <a:endParaRPr lang="en-US" sz="1400" dirty="0">
              <a:solidFill>
                <a:srgbClr val="550F0F"/>
              </a:solidFill>
            </a:endParaRPr>
          </a:p>
        </p:txBody>
      </p:sp>
      <p:sp>
        <p:nvSpPr>
          <p:cNvPr id="11" name="TextBox 10"/>
          <p:cNvSpPr txBox="1"/>
          <p:nvPr/>
        </p:nvSpPr>
        <p:spPr>
          <a:xfrm>
            <a:off x="128919" y="1567060"/>
            <a:ext cx="1752600" cy="307777"/>
          </a:xfrm>
          <a:prstGeom prst="rect">
            <a:avLst/>
          </a:prstGeom>
          <a:noFill/>
        </p:spPr>
        <p:txBody>
          <a:bodyPr wrap="square" rtlCol="0">
            <a:spAutoFit/>
          </a:bodyPr>
          <a:lstStyle/>
          <a:p>
            <a:r>
              <a:rPr lang="en-US" sz="1400" dirty="0" smtClean="0">
                <a:solidFill>
                  <a:srgbClr val="C00000"/>
                </a:solidFill>
                <a:latin typeface="Futura PT Book Italic" pitchFamily="34" charset="0"/>
              </a:rPr>
              <a:t>Sub Title</a:t>
            </a:r>
            <a:endParaRPr lang="en-US" sz="1400" dirty="0">
              <a:solidFill>
                <a:srgbClr val="C00000"/>
              </a:solidFill>
              <a:latin typeface="Futura PT Book Italic" pitchFamily="34" charset="0"/>
            </a:endParaRPr>
          </a:p>
        </p:txBody>
      </p:sp>
      <p:grpSp>
        <p:nvGrpSpPr>
          <p:cNvPr id="15" name="Group 14"/>
          <p:cNvGrpSpPr/>
          <p:nvPr/>
        </p:nvGrpSpPr>
        <p:grpSpPr>
          <a:xfrm>
            <a:off x="267952" y="2484437"/>
            <a:ext cx="1302085" cy="633396"/>
            <a:chOff x="267952" y="2502869"/>
            <a:chExt cx="1302085" cy="633396"/>
          </a:xfrm>
        </p:grpSpPr>
        <p:sp>
          <p:nvSpPr>
            <p:cNvPr id="12" name="TextBox 11"/>
            <p:cNvSpPr txBox="1"/>
            <p:nvPr/>
          </p:nvSpPr>
          <p:spPr>
            <a:xfrm>
              <a:off x="681094" y="2505323"/>
              <a:ext cx="888943" cy="630942"/>
            </a:xfrm>
            <a:prstGeom prst="rect">
              <a:avLst/>
            </a:prstGeom>
            <a:noFill/>
          </p:spPr>
          <p:txBody>
            <a:bodyPr wrap="square" rtlCol="0">
              <a:spAutoFit/>
            </a:bodyPr>
            <a:lstStyle/>
            <a:p>
              <a:r>
                <a:rPr lang="sv-SE" dirty="0" smtClean="0">
                  <a:solidFill>
                    <a:srgbClr val="550F0F"/>
                  </a:solidFill>
                  <a:latin typeface="Futura PT Book Italic" pitchFamily="34" charset="0"/>
                </a:rPr>
                <a:t>2 Jun 2020</a:t>
              </a:r>
            </a:p>
            <a:p>
              <a:r>
                <a:rPr lang="sv-SE" dirty="0" smtClean="0">
                  <a:solidFill>
                    <a:srgbClr val="550F0F"/>
                  </a:solidFill>
                  <a:latin typeface="Futura PT Book Italic" pitchFamily="34" charset="0"/>
                </a:rPr>
                <a:t>10:00 pagi hingga</a:t>
              </a:r>
            </a:p>
            <a:p>
              <a:r>
                <a:rPr lang="sv-SE" dirty="0" smtClean="0">
                  <a:solidFill>
                    <a:srgbClr val="550F0F"/>
                  </a:solidFill>
                  <a:latin typeface="Futura PT Book Italic" pitchFamily="34" charset="0"/>
                </a:rPr>
                <a:t>1:00 petang</a:t>
              </a:r>
            </a:p>
            <a:p>
              <a:r>
                <a:rPr lang="sv-SE" dirty="0" smtClean="0">
                  <a:solidFill>
                    <a:srgbClr val="550F0F"/>
                  </a:solidFill>
                  <a:latin typeface="Futura PT Book Italic" pitchFamily="34" charset="0"/>
                </a:rPr>
                <a:t>Dewan Sultan </a:t>
              </a:r>
            </a:p>
            <a:p>
              <a:r>
                <a:rPr lang="sv-SE" dirty="0" smtClean="0">
                  <a:solidFill>
                    <a:srgbClr val="550F0F"/>
                  </a:solidFill>
                  <a:latin typeface="Futura PT Book Italic" pitchFamily="34" charset="0"/>
                </a:rPr>
                <a:t>Iskandar, UTM</a:t>
              </a:r>
              <a:endParaRPr lang="en-US" dirty="0">
                <a:solidFill>
                  <a:srgbClr val="550F0F"/>
                </a:solidFill>
                <a:latin typeface="Futura PT Book Italic" pitchFamily="34" charset="0"/>
              </a:endParaRPr>
            </a:p>
          </p:txBody>
        </p:sp>
        <p:sp>
          <p:nvSpPr>
            <p:cNvPr id="13" name="TextBox 12"/>
            <p:cNvSpPr txBox="1"/>
            <p:nvPr/>
          </p:nvSpPr>
          <p:spPr>
            <a:xfrm>
              <a:off x="267952" y="2502869"/>
              <a:ext cx="463885" cy="523220"/>
            </a:xfrm>
            <a:prstGeom prst="rect">
              <a:avLst/>
            </a:prstGeom>
            <a:noFill/>
          </p:spPr>
          <p:txBody>
            <a:bodyPr wrap="square" rtlCol="0">
              <a:spAutoFit/>
            </a:bodyPr>
            <a:lstStyle/>
            <a:p>
              <a:r>
                <a:rPr lang="sv-SE" dirty="0" smtClean="0">
                  <a:solidFill>
                    <a:srgbClr val="550F0F"/>
                  </a:solidFill>
                  <a:latin typeface="Futura PT Book Italic" pitchFamily="34" charset="0"/>
                </a:rPr>
                <a:t>Tarikh:</a:t>
              </a:r>
            </a:p>
            <a:p>
              <a:r>
                <a:rPr lang="sv-SE" dirty="0" smtClean="0">
                  <a:solidFill>
                    <a:srgbClr val="550F0F"/>
                  </a:solidFill>
                  <a:latin typeface="Futura PT Book Italic" pitchFamily="34" charset="0"/>
                </a:rPr>
                <a:t>Masa:</a:t>
              </a:r>
            </a:p>
            <a:p>
              <a:endParaRPr lang="sv-SE" dirty="0">
                <a:solidFill>
                  <a:srgbClr val="550F0F"/>
                </a:solidFill>
                <a:latin typeface="Futura PT Book Italic" pitchFamily="34" charset="0"/>
              </a:endParaRPr>
            </a:p>
            <a:p>
              <a:r>
                <a:rPr lang="sv-SE" dirty="0" smtClean="0">
                  <a:solidFill>
                    <a:srgbClr val="550F0F"/>
                  </a:solidFill>
                  <a:latin typeface="Futura PT Book Italic" pitchFamily="34" charset="0"/>
                </a:rPr>
                <a:t>Tempat:</a:t>
              </a:r>
              <a:endParaRPr lang="en-US" dirty="0">
                <a:solidFill>
                  <a:srgbClr val="550F0F"/>
                </a:solidFill>
                <a:latin typeface="Futura PT Book Italic" pitchFamily="34" charset="0"/>
              </a:endParaRPr>
            </a:p>
          </p:txBody>
        </p:sp>
      </p:grpSp>
      <p:sp>
        <p:nvSpPr>
          <p:cNvPr id="16" name="TextBox 15"/>
          <p:cNvSpPr txBox="1"/>
          <p:nvPr/>
        </p:nvSpPr>
        <p:spPr>
          <a:xfrm>
            <a:off x="1769563" y="2595940"/>
            <a:ext cx="791074" cy="200055"/>
          </a:xfrm>
          <a:prstGeom prst="rect">
            <a:avLst/>
          </a:prstGeom>
          <a:noFill/>
        </p:spPr>
        <p:txBody>
          <a:bodyPr wrap="square" rtlCol="0">
            <a:spAutoFit/>
          </a:bodyPr>
          <a:lstStyle/>
          <a:p>
            <a:r>
              <a:rPr lang="en-US" dirty="0" smtClean="0">
                <a:solidFill>
                  <a:srgbClr val="550F0F"/>
                </a:solidFill>
                <a:latin typeface="Futura PT Bold Italic" pitchFamily="34" charset="0"/>
              </a:rPr>
              <a:t>www.utm.my</a:t>
            </a:r>
            <a:endParaRPr lang="en-US" dirty="0">
              <a:solidFill>
                <a:srgbClr val="550F0F"/>
              </a:solidFill>
              <a:latin typeface="Futura PT Bold Italic" pitchFamily="34" charset="0"/>
            </a:endParaRPr>
          </a:p>
        </p:txBody>
      </p:sp>
      <p:sp>
        <p:nvSpPr>
          <p:cNvPr id="17" name="TextBox 16"/>
          <p:cNvSpPr txBox="1"/>
          <p:nvPr/>
        </p:nvSpPr>
        <p:spPr>
          <a:xfrm>
            <a:off x="1783318" y="2833171"/>
            <a:ext cx="441434" cy="184666"/>
          </a:xfrm>
          <a:prstGeom prst="rect">
            <a:avLst/>
          </a:prstGeom>
          <a:noFill/>
        </p:spPr>
        <p:txBody>
          <a:bodyPr wrap="square" rtlCol="0">
            <a:spAutoFit/>
          </a:bodyPr>
          <a:lstStyle/>
          <a:p>
            <a:r>
              <a:rPr lang="en-US" sz="600" i="1" dirty="0" err="1" smtClean="0">
                <a:solidFill>
                  <a:srgbClr val="550F0F"/>
                </a:solidFill>
                <a:latin typeface="Futura PT Bold Italic" pitchFamily="34" charset="0"/>
              </a:rPr>
              <a:t>Webex</a:t>
            </a:r>
            <a:endParaRPr lang="en-US" sz="600" i="1" dirty="0">
              <a:solidFill>
                <a:srgbClr val="550F0F"/>
              </a:solidFill>
              <a:latin typeface="Futura PT Bold Italic" pitchFamily="34" charset="0"/>
            </a:endParaRPr>
          </a:p>
        </p:txBody>
      </p:sp>
      <p:sp>
        <p:nvSpPr>
          <p:cNvPr id="19" name="TextBox 18"/>
          <p:cNvSpPr txBox="1"/>
          <p:nvPr/>
        </p:nvSpPr>
        <p:spPr>
          <a:xfrm>
            <a:off x="128919" y="801299"/>
            <a:ext cx="1635384" cy="200055"/>
          </a:xfrm>
          <a:prstGeom prst="rect">
            <a:avLst/>
          </a:prstGeom>
          <a:noFill/>
        </p:spPr>
        <p:txBody>
          <a:bodyPr wrap="none" rtlCol="0">
            <a:spAutoFit/>
          </a:bodyPr>
          <a:lstStyle/>
          <a:p>
            <a:r>
              <a:rPr lang="de-DE" dirty="0" smtClean="0">
                <a:solidFill>
                  <a:srgbClr val="550F0F"/>
                </a:solidFill>
                <a:latin typeface="Futura PT Bold Italic" pitchFamily="34" charset="0"/>
              </a:rPr>
              <a:t>Porf. Datuk Ir. Dr. Wahid bin Omar</a:t>
            </a:r>
            <a:endParaRPr lang="en-US" dirty="0">
              <a:solidFill>
                <a:srgbClr val="550F0F"/>
              </a:solidFill>
              <a:latin typeface="Futura PT Bold Italic" pitchFamily="34" charset="0"/>
            </a:endParaRPr>
          </a:p>
        </p:txBody>
      </p:sp>
      <p:sp>
        <p:nvSpPr>
          <p:cNvPr id="20" name="TextBox 19"/>
          <p:cNvSpPr txBox="1"/>
          <p:nvPr/>
        </p:nvSpPr>
        <p:spPr>
          <a:xfrm>
            <a:off x="1148255" y="591419"/>
            <a:ext cx="556563" cy="217817"/>
          </a:xfrm>
          <a:prstGeom prst="rect">
            <a:avLst/>
          </a:prstGeom>
          <a:noFill/>
        </p:spPr>
        <p:txBody>
          <a:bodyPr wrap="none" rtlCol="0" anchor="ctr">
            <a:spAutoFit/>
          </a:bodyPr>
          <a:lstStyle/>
          <a:p>
            <a:pPr>
              <a:lnSpc>
                <a:spcPct val="150000"/>
              </a:lnSpc>
            </a:pPr>
            <a:r>
              <a:rPr lang="en-US" sz="600" dirty="0" err="1" smtClean="0">
                <a:latin typeface="Futura PT Book Italic" pitchFamily="34" charset="0"/>
              </a:rPr>
              <a:t>Penceramah</a:t>
            </a:r>
            <a:endParaRPr lang="en-US" sz="600" dirty="0">
              <a:latin typeface="Futura PT Book Italic" pitchFamily="34" charset="0"/>
            </a:endParaRPr>
          </a:p>
        </p:txBody>
      </p:sp>
    </p:spTree>
    <p:extLst>
      <p:ext uri="{BB962C8B-B14F-4D97-AF65-F5344CB8AC3E}">
        <p14:creationId xmlns:p14="http://schemas.microsoft.com/office/powerpoint/2010/main" val="578919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smtClean="0">
            <a:solidFill>
              <a:srgbClr val="550F0F"/>
            </a:solidFill>
            <a:latin typeface="Andale Mono" panose="020B0509000000000004" pitchFamily="49"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114</TotalTime>
  <Words>169</Words>
  <Application>Microsoft Office PowerPoint</Application>
  <PresentationFormat>Custom</PresentationFormat>
  <Paragraphs>53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MyVaio</dc:creator>
  <cp:lastModifiedBy>MyVaio</cp:lastModifiedBy>
  <cp:revision>16</cp:revision>
  <dcterms:created xsi:type="dcterms:W3CDTF">2020-06-03T02:03:51Z</dcterms:created>
  <dcterms:modified xsi:type="dcterms:W3CDTF">2020-06-03T03:58:13Z</dcterms:modified>
</cp:coreProperties>
</file>